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Alegreya Sans SC"/>
      <p:bold r:id="rId26"/>
      <p:boldItalic r:id="rId27"/>
    </p:embeddedFont>
    <p:embeddedFont>
      <p:font typeface="Alice"/>
      <p:regular r:id="rId28"/>
    </p:embeddedFont>
    <p:embeddedFont>
      <p:font typeface="Alegreya Sans SC Medium"/>
      <p:regular r:id="rId29"/>
      <p:bold r:id="rId30"/>
      <p:italic r:id="rId31"/>
      <p:boldItalic r:id="rId32"/>
    </p:embeddedFont>
    <p:embeddedFont>
      <p:font typeface="Sanchez"/>
      <p:regular r:id="rId33"/>
      <p: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legreyaSansSC-bold.fntdata"/><Relationship Id="rId25" Type="http://schemas.openxmlformats.org/officeDocument/2006/relationships/slide" Target="slides/slide20.xml"/><Relationship Id="rId28" Type="http://schemas.openxmlformats.org/officeDocument/2006/relationships/font" Target="fonts/Alice-regular.fntdata"/><Relationship Id="rId27" Type="http://schemas.openxmlformats.org/officeDocument/2006/relationships/font" Target="fonts/AlegreyaSansSC-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legreyaSansSC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legreyaSansSCMedium-italic.fntdata"/><Relationship Id="rId30" Type="http://schemas.openxmlformats.org/officeDocument/2006/relationships/font" Target="fonts/AlegreyaSansSCMedium-bold.fntdata"/><Relationship Id="rId11" Type="http://schemas.openxmlformats.org/officeDocument/2006/relationships/slide" Target="slides/slide6.xml"/><Relationship Id="rId33" Type="http://schemas.openxmlformats.org/officeDocument/2006/relationships/font" Target="fonts/Sanchez-regular.fntdata"/><Relationship Id="rId10" Type="http://schemas.openxmlformats.org/officeDocument/2006/relationships/slide" Target="slides/slide5.xml"/><Relationship Id="rId32" Type="http://schemas.openxmlformats.org/officeDocument/2006/relationships/font" Target="fonts/AlegreyaSansSCMedium-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Sanchez-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idx="1" type="subTitle"/>
          </p:nvPr>
        </p:nvSpPr>
        <p:spPr>
          <a:xfrm>
            <a:off x="4336600" y="2179525"/>
            <a:ext cx="7772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1" name="Google Shape;11;p3"/>
          <p:cNvSpPr txBox="1"/>
          <p:nvPr>
            <p:ph type="title"/>
          </p:nvPr>
        </p:nvSpPr>
        <p:spPr>
          <a:xfrm>
            <a:off x="269550" y="817875"/>
            <a:ext cx="171393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9000"/>
              <a:buFont typeface="Alice"/>
              <a:buNone/>
              <a:defRPr i="0" sz="9000" u="none" cap="none" strike="noStrike">
                <a:solidFill>
                  <a:schemeClr val="dk1"/>
                </a:solidFill>
                <a:latin typeface="Alice"/>
                <a:ea typeface="Alice"/>
                <a:cs typeface="Alice"/>
                <a:sym typeface="Alic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4"/>
          <p:cNvSpPr txBox="1"/>
          <p:nvPr>
            <p:ph type="title"/>
          </p:nvPr>
        </p:nvSpPr>
        <p:spPr>
          <a:xfrm>
            <a:off x="269550" y="817875"/>
            <a:ext cx="171393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4"/>
          <p:cNvSpPr txBox="1"/>
          <p:nvPr>
            <p:ph idx="1" type="body"/>
          </p:nvPr>
        </p:nvSpPr>
        <p:spPr>
          <a:xfrm>
            <a:off x="1900000" y="324912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5"/>
          <p:cNvSpPr txBox="1"/>
          <p:nvPr>
            <p:ph type="title"/>
          </p:nvPr>
        </p:nvSpPr>
        <p:spPr>
          <a:xfrm>
            <a:off x="269550" y="817875"/>
            <a:ext cx="171393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9000"/>
              <a:buFont typeface="Alice"/>
              <a:buNone/>
              <a:defRPr i="0" sz="9000" u="none" cap="none" strike="noStrike">
                <a:solidFill>
                  <a:schemeClr val="dk1"/>
                </a:solidFill>
                <a:latin typeface="Alice"/>
                <a:ea typeface="Alice"/>
                <a:cs typeface="Alice"/>
                <a:sym typeface="Alic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 name="Google Shape;17;p5"/>
          <p:cNvSpPr txBox="1"/>
          <p:nvPr>
            <p:ph idx="1" type="body"/>
          </p:nvPr>
        </p:nvSpPr>
        <p:spPr>
          <a:xfrm>
            <a:off x="1900000" y="3249125"/>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 name="Shape 18"/>
        <p:cNvGrpSpPr/>
        <p:nvPr/>
      </p:nvGrpSpPr>
      <p:grpSpPr>
        <a:xfrm>
          <a:off x="0" y="0"/>
          <a:ext cx="0" cy="0"/>
          <a:chOff x="0" y="0"/>
          <a:chExt cx="0" cy="0"/>
        </a:xfrm>
      </p:grpSpPr>
      <p:sp>
        <p:nvSpPr>
          <p:cNvPr id="19" name="Google Shape;19;p6"/>
          <p:cNvSpPr txBox="1"/>
          <p:nvPr>
            <p:ph type="title"/>
          </p:nvPr>
        </p:nvSpPr>
        <p:spPr>
          <a:xfrm>
            <a:off x="269550" y="817875"/>
            <a:ext cx="171393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6"/>
          <p:cNvSpPr txBox="1"/>
          <p:nvPr>
            <p:ph idx="1" type="body"/>
          </p:nvPr>
        </p:nvSpPr>
        <p:spPr>
          <a:xfrm>
            <a:off x="3965425" y="2880513"/>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 name="Google Shape;21;p6"/>
          <p:cNvSpPr txBox="1"/>
          <p:nvPr>
            <p:ph idx="2" type="body"/>
          </p:nvPr>
        </p:nvSpPr>
        <p:spPr>
          <a:xfrm>
            <a:off x="8156425" y="2880513"/>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7"/>
          <p:cNvSpPr txBox="1"/>
          <p:nvPr>
            <p:ph type="title"/>
          </p:nvPr>
        </p:nvSpPr>
        <p:spPr>
          <a:xfrm>
            <a:off x="269550" y="817875"/>
            <a:ext cx="171393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 name="Shape 24"/>
        <p:cNvGrpSpPr/>
        <p:nvPr/>
      </p:nvGrpSpPr>
      <p:grpSpPr>
        <a:xfrm>
          <a:off x="0" y="0"/>
          <a:ext cx="0" cy="0"/>
          <a:chOff x="0" y="0"/>
          <a:chExt cx="0" cy="0"/>
        </a:xfrm>
      </p:grpSpPr>
      <p:sp>
        <p:nvSpPr>
          <p:cNvPr id="25" name="Google Shape;25;p8"/>
          <p:cNvSpPr/>
          <p:nvPr>
            <p:ph idx="2" type="pic"/>
          </p:nvPr>
        </p:nvSpPr>
        <p:spPr>
          <a:xfrm>
            <a:off x="8811105" y="3026575"/>
            <a:ext cx="7986300" cy="5989800"/>
          </a:xfrm>
          <a:prstGeom prst="rect">
            <a:avLst/>
          </a:prstGeom>
          <a:noFill/>
          <a:ln>
            <a:noFill/>
          </a:ln>
        </p:spPr>
      </p:sp>
      <p:sp>
        <p:nvSpPr>
          <p:cNvPr id="26" name="Google Shape;26;p8"/>
          <p:cNvSpPr txBox="1"/>
          <p:nvPr>
            <p:ph type="title"/>
          </p:nvPr>
        </p:nvSpPr>
        <p:spPr>
          <a:xfrm>
            <a:off x="269550" y="817875"/>
            <a:ext cx="171393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8"/>
          <p:cNvSpPr txBox="1"/>
          <p:nvPr>
            <p:ph idx="1" type="body"/>
          </p:nvPr>
        </p:nvSpPr>
        <p:spPr>
          <a:xfrm>
            <a:off x="1900000" y="3249125"/>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9550" y="817875"/>
            <a:ext cx="171393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9000"/>
              <a:buFont typeface="Alice"/>
              <a:buNone/>
              <a:defRPr i="0" sz="9000" u="none" cap="none" strike="noStrike">
                <a:solidFill>
                  <a:schemeClr val="dk1"/>
                </a:solidFill>
                <a:latin typeface="Alice"/>
                <a:ea typeface="Alice"/>
                <a:cs typeface="Alice"/>
                <a:sym typeface="Ali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521000" y="274895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SzPts val="3200"/>
              <a:buFont typeface="Sanchez"/>
              <a:buChar char="•"/>
              <a:defRPr i="0" sz="3200" u="none" cap="none" strike="noStrike">
                <a:latin typeface="Sanchez"/>
                <a:ea typeface="Sanchez"/>
                <a:cs typeface="Sanchez"/>
                <a:sym typeface="Sanchez"/>
              </a:defRPr>
            </a:lvl1pPr>
            <a:lvl2pPr indent="-406400" lvl="1" marL="914400" marR="0" rtl="0" algn="l">
              <a:spcBef>
                <a:spcPts val="560"/>
              </a:spcBef>
              <a:spcAft>
                <a:spcPts val="0"/>
              </a:spcAft>
              <a:buSzPts val="2800"/>
              <a:buFont typeface="Sanchez"/>
              <a:buChar char="–"/>
              <a:defRPr i="0" sz="2800" u="none" cap="none" strike="noStrike">
                <a:latin typeface="Sanchez"/>
                <a:ea typeface="Sanchez"/>
                <a:cs typeface="Sanchez"/>
                <a:sym typeface="Sanchez"/>
              </a:defRPr>
            </a:lvl2pPr>
            <a:lvl3pPr indent="-381000" lvl="2" marL="1371600" marR="0" rtl="0" algn="l">
              <a:spcBef>
                <a:spcPts val="480"/>
              </a:spcBef>
              <a:spcAft>
                <a:spcPts val="0"/>
              </a:spcAft>
              <a:buSzPts val="2400"/>
              <a:buFont typeface="Sanchez"/>
              <a:buChar char="•"/>
              <a:defRPr i="0" sz="2400" u="none" cap="none" strike="noStrike">
                <a:latin typeface="Sanchez"/>
                <a:ea typeface="Sanchez"/>
                <a:cs typeface="Sanchez"/>
                <a:sym typeface="Sanchez"/>
              </a:defRPr>
            </a:lvl3pPr>
            <a:lvl4pPr indent="-355600" lvl="3" marL="1828800" marR="0" rtl="0" algn="l">
              <a:spcBef>
                <a:spcPts val="400"/>
              </a:spcBef>
              <a:spcAft>
                <a:spcPts val="0"/>
              </a:spcAft>
              <a:buSzPts val="2000"/>
              <a:buFont typeface="Sanchez"/>
              <a:buChar char="–"/>
              <a:defRPr i="0" sz="2000" u="none" cap="none" strike="noStrike">
                <a:latin typeface="Sanchez"/>
                <a:ea typeface="Sanchez"/>
                <a:cs typeface="Sanchez"/>
                <a:sym typeface="Sanchez"/>
              </a:defRPr>
            </a:lvl4pPr>
            <a:lvl5pPr indent="-355600" lvl="4" marL="2286000" marR="0" rtl="0" algn="l">
              <a:spcBef>
                <a:spcPts val="400"/>
              </a:spcBef>
              <a:spcAft>
                <a:spcPts val="0"/>
              </a:spcAft>
              <a:buSzPts val="2000"/>
              <a:buFont typeface="Sanchez"/>
              <a:buChar char="»"/>
              <a:defRPr i="0" sz="2000" u="none" cap="none" strike="noStrike">
                <a:latin typeface="Sanchez"/>
                <a:ea typeface="Sanchez"/>
                <a:cs typeface="Sanchez"/>
                <a:sym typeface="Sanchez"/>
              </a:defRPr>
            </a:lvl5pPr>
            <a:lvl6pPr indent="-355600" lvl="5" marL="2743200" marR="0" rtl="0" algn="l">
              <a:spcBef>
                <a:spcPts val="400"/>
              </a:spcBef>
              <a:spcAft>
                <a:spcPts val="0"/>
              </a:spcAft>
              <a:buSzPts val="2000"/>
              <a:buFont typeface="Sanchez"/>
              <a:buChar char="•"/>
              <a:defRPr i="0" sz="2000" u="none" cap="none" strike="noStrike">
                <a:latin typeface="Sanchez"/>
                <a:ea typeface="Sanchez"/>
                <a:cs typeface="Sanchez"/>
                <a:sym typeface="Sanchez"/>
              </a:defRPr>
            </a:lvl6pPr>
            <a:lvl7pPr indent="-355600" lvl="6" marL="3200400" marR="0" rtl="0" algn="l">
              <a:spcBef>
                <a:spcPts val="400"/>
              </a:spcBef>
              <a:spcAft>
                <a:spcPts val="0"/>
              </a:spcAft>
              <a:buSzPts val="2000"/>
              <a:buFont typeface="Sanchez"/>
              <a:buChar char="•"/>
              <a:defRPr i="0" sz="2000" u="none" cap="none" strike="noStrike">
                <a:latin typeface="Sanchez"/>
                <a:ea typeface="Sanchez"/>
                <a:cs typeface="Sanchez"/>
                <a:sym typeface="Sanchez"/>
              </a:defRPr>
            </a:lvl7pPr>
            <a:lvl8pPr indent="-355600" lvl="7" marL="3657600" marR="0" rtl="0" algn="l">
              <a:spcBef>
                <a:spcPts val="400"/>
              </a:spcBef>
              <a:spcAft>
                <a:spcPts val="0"/>
              </a:spcAft>
              <a:buSzPts val="2000"/>
              <a:buFont typeface="Sanchez"/>
              <a:buChar char="•"/>
              <a:defRPr i="0" sz="2000" u="none" cap="none" strike="noStrike">
                <a:latin typeface="Sanchez"/>
                <a:ea typeface="Sanchez"/>
                <a:cs typeface="Sanchez"/>
                <a:sym typeface="Sanchez"/>
              </a:defRPr>
            </a:lvl8pPr>
            <a:lvl9pPr indent="-355600" lvl="8" marL="4114800" marR="0" rtl="0" algn="l">
              <a:spcBef>
                <a:spcPts val="400"/>
              </a:spcBef>
              <a:spcAft>
                <a:spcPts val="0"/>
              </a:spcAft>
              <a:buSzPts val="2000"/>
              <a:buFont typeface="Sanchez"/>
              <a:buChar char="•"/>
              <a:defRPr i="0" sz="2000" u="none" cap="none" strike="noStrike">
                <a:latin typeface="Sanchez"/>
                <a:ea typeface="Sanchez"/>
                <a:cs typeface="Sanchez"/>
                <a:sym typeface="Sanchez"/>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20.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40.png"/><Relationship Id="rId5" Type="http://schemas.openxmlformats.org/officeDocument/2006/relationships/image" Target="../media/image51.png"/><Relationship Id="rId6"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60.png"/><Relationship Id="rId7"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46.png"/><Relationship Id="rId10" Type="http://schemas.openxmlformats.org/officeDocument/2006/relationships/image" Target="../media/image58.png"/><Relationship Id="rId9" Type="http://schemas.openxmlformats.org/officeDocument/2006/relationships/image" Target="../media/image27.png"/><Relationship Id="rId5" Type="http://schemas.openxmlformats.org/officeDocument/2006/relationships/image" Target="../media/image59.png"/><Relationship Id="rId6" Type="http://schemas.openxmlformats.org/officeDocument/2006/relationships/image" Target="../media/image52.png"/><Relationship Id="rId7" Type="http://schemas.openxmlformats.org/officeDocument/2006/relationships/image" Target="../media/image50.png"/><Relationship Id="rId8" Type="http://schemas.openxmlformats.org/officeDocument/2006/relationships/image" Target="../media/image68.png"/></Relationships>
</file>

<file path=ppt/slides/_rels/slide19.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67.png"/><Relationship Id="rId13" Type="http://schemas.openxmlformats.org/officeDocument/2006/relationships/image" Target="../media/image36.png"/><Relationship Id="rId12"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55.png"/><Relationship Id="rId9" Type="http://schemas.openxmlformats.org/officeDocument/2006/relationships/image" Target="../media/image65.png"/><Relationship Id="rId5" Type="http://schemas.openxmlformats.org/officeDocument/2006/relationships/image" Target="../media/image34.png"/><Relationship Id="rId6" Type="http://schemas.openxmlformats.org/officeDocument/2006/relationships/image" Target="../media/image6.png"/><Relationship Id="rId7" Type="http://schemas.openxmlformats.org/officeDocument/2006/relationships/image" Target="../media/image54.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9.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BCA9"/>
        </a:solidFill>
      </p:bgPr>
    </p:bg>
    <p:spTree>
      <p:nvGrpSpPr>
        <p:cNvPr id="31" name="Shape 31"/>
        <p:cNvGrpSpPr/>
        <p:nvPr/>
      </p:nvGrpSpPr>
      <p:grpSpPr>
        <a:xfrm>
          <a:off x="0" y="0"/>
          <a:ext cx="0" cy="0"/>
          <a:chOff x="0" y="0"/>
          <a:chExt cx="0" cy="0"/>
        </a:xfrm>
      </p:grpSpPr>
      <p:grpSp>
        <p:nvGrpSpPr>
          <p:cNvPr id="32" name="Google Shape;32;p9"/>
          <p:cNvGrpSpPr/>
          <p:nvPr/>
        </p:nvGrpSpPr>
        <p:grpSpPr>
          <a:xfrm>
            <a:off x="726406" y="740173"/>
            <a:ext cx="17041884" cy="8834269"/>
            <a:chOff x="0" y="-47625"/>
            <a:chExt cx="4488397" cy="2326721"/>
          </a:xfrm>
        </p:grpSpPr>
        <p:sp>
          <p:nvSpPr>
            <p:cNvPr id="33" name="Google Shape;33;p9"/>
            <p:cNvSpPr/>
            <p:nvPr/>
          </p:nvSpPr>
          <p:spPr>
            <a:xfrm>
              <a:off x="0" y="0"/>
              <a:ext cx="4488397" cy="2279096"/>
            </a:xfrm>
            <a:custGeom>
              <a:rect b="b" l="l" r="r" t="t"/>
              <a:pathLst>
                <a:path extrusionOk="0" h="2279096" w="4488397">
                  <a:moveTo>
                    <a:pt x="28166" y="0"/>
                  </a:moveTo>
                  <a:lnTo>
                    <a:pt x="4460232" y="0"/>
                  </a:lnTo>
                  <a:cubicBezTo>
                    <a:pt x="4467702" y="0"/>
                    <a:pt x="4474866" y="2967"/>
                    <a:pt x="4480148" y="8250"/>
                  </a:cubicBezTo>
                  <a:cubicBezTo>
                    <a:pt x="4485430" y="13532"/>
                    <a:pt x="4488397" y="20696"/>
                    <a:pt x="4488397" y="28166"/>
                  </a:cubicBezTo>
                  <a:lnTo>
                    <a:pt x="4488397" y="2250930"/>
                  </a:lnTo>
                  <a:cubicBezTo>
                    <a:pt x="4488397" y="2266486"/>
                    <a:pt x="4475787" y="2279096"/>
                    <a:pt x="4460232" y="2279096"/>
                  </a:cubicBezTo>
                  <a:lnTo>
                    <a:pt x="28166" y="2279096"/>
                  </a:lnTo>
                  <a:cubicBezTo>
                    <a:pt x="12610" y="2279096"/>
                    <a:pt x="0" y="2266486"/>
                    <a:pt x="0" y="2250930"/>
                  </a:cubicBezTo>
                  <a:lnTo>
                    <a:pt x="0" y="28166"/>
                  </a:lnTo>
                  <a:cubicBezTo>
                    <a:pt x="0" y="12610"/>
                    <a:pt x="12610" y="0"/>
                    <a:pt x="28166" y="0"/>
                  </a:cubicBezTo>
                  <a:close/>
                </a:path>
              </a:pathLst>
            </a:custGeom>
            <a:solidFill>
              <a:srgbClr val="000000">
                <a:alpha val="0"/>
              </a:srgbClr>
            </a:solidFill>
            <a:ln cap="rnd" cmpd="sng" w="762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 name="Google Shape;34;p9"/>
            <p:cNvSpPr txBox="1"/>
            <p:nvPr/>
          </p:nvSpPr>
          <p:spPr>
            <a:xfrm>
              <a:off x="0" y="-47625"/>
              <a:ext cx="4488397" cy="232672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 name="Google Shape;35;p9"/>
          <p:cNvSpPr/>
          <p:nvPr/>
        </p:nvSpPr>
        <p:spPr>
          <a:xfrm>
            <a:off x="1383238" y="2526886"/>
            <a:ext cx="7199572" cy="5714660"/>
          </a:xfrm>
          <a:custGeom>
            <a:rect b="b" l="l" r="r" t="t"/>
            <a:pathLst>
              <a:path extrusionOk="0" h="5714660" w="7199572">
                <a:moveTo>
                  <a:pt x="0" y="0"/>
                </a:moveTo>
                <a:lnTo>
                  <a:pt x="7199572" y="0"/>
                </a:lnTo>
                <a:lnTo>
                  <a:pt x="7199572" y="5714660"/>
                </a:lnTo>
                <a:lnTo>
                  <a:pt x="0" y="57146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6" name="Google Shape;36;p9"/>
          <p:cNvGrpSpPr/>
          <p:nvPr/>
        </p:nvGrpSpPr>
        <p:grpSpPr>
          <a:xfrm rot="10800000">
            <a:off x="2005931" y="9580073"/>
            <a:ext cx="263525" cy="263525"/>
            <a:chOff x="0" y="0"/>
            <a:chExt cx="812800" cy="812800"/>
          </a:xfrm>
        </p:grpSpPr>
        <p:sp>
          <p:nvSpPr>
            <p:cNvPr id="37" name="Google Shape;3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 name="Google Shape;38;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 name="Google Shape;39;p9"/>
          <p:cNvGrpSpPr/>
          <p:nvPr/>
        </p:nvGrpSpPr>
        <p:grpSpPr>
          <a:xfrm rot="10800000">
            <a:off x="1515001" y="9580073"/>
            <a:ext cx="263525" cy="263525"/>
            <a:chOff x="0" y="0"/>
            <a:chExt cx="812800" cy="812800"/>
          </a:xfrm>
        </p:grpSpPr>
        <p:sp>
          <p:nvSpPr>
            <p:cNvPr id="40" name="Google Shape;4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 name="Google Shape;41;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2" name="Google Shape;42;p9"/>
          <p:cNvGrpSpPr/>
          <p:nvPr/>
        </p:nvGrpSpPr>
        <p:grpSpPr>
          <a:xfrm rot="10800000">
            <a:off x="1725516" y="9959174"/>
            <a:ext cx="263525" cy="263525"/>
            <a:chOff x="0" y="0"/>
            <a:chExt cx="812800" cy="812800"/>
          </a:xfrm>
        </p:grpSpPr>
        <p:sp>
          <p:nvSpPr>
            <p:cNvPr id="43" name="Google Shape;4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 name="Google Shape;44;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 name="Google Shape;45;p9"/>
          <p:cNvGrpSpPr/>
          <p:nvPr/>
        </p:nvGrpSpPr>
        <p:grpSpPr>
          <a:xfrm rot="10800000">
            <a:off x="1251476" y="9959174"/>
            <a:ext cx="263525" cy="263525"/>
            <a:chOff x="0" y="0"/>
            <a:chExt cx="812800" cy="812800"/>
          </a:xfrm>
        </p:grpSpPr>
        <p:sp>
          <p:nvSpPr>
            <p:cNvPr id="46" name="Google Shape;4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 name="Google Shape;47;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 name="Google Shape;48;p9"/>
          <p:cNvGrpSpPr/>
          <p:nvPr/>
        </p:nvGrpSpPr>
        <p:grpSpPr>
          <a:xfrm>
            <a:off x="15439231" y="542530"/>
            <a:ext cx="2037229" cy="1286052"/>
            <a:chOff x="0" y="0"/>
            <a:chExt cx="2716305" cy="1714737"/>
          </a:xfrm>
        </p:grpSpPr>
        <p:grpSp>
          <p:nvGrpSpPr>
            <p:cNvPr id="49" name="Google Shape;49;p9"/>
            <p:cNvGrpSpPr/>
            <p:nvPr/>
          </p:nvGrpSpPr>
          <p:grpSpPr>
            <a:xfrm rot="10800000">
              <a:off x="2013134" y="0"/>
              <a:ext cx="703171" cy="703171"/>
              <a:chOff x="0" y="0"/>
              <a:chExt cx="812800" cy="812800"/>
            </a:xfrm>
          </p:grpSpPr>
          <p:sp>
            <p:nvSpPr>
              <p:cNvPr id="50" name="Google Shape;5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 name="Google Shape;51;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 name="Google Shape;52;p9"/>
            <p:cNvGrpSpPr/>
            <p:nvPr/>
          </p:nvGrpSpPr>
          <p:grpSpPr>
            <a:xfrm rot="10800000">
              <a:off x="703171" y="0"/>
              <a:ext cx="703171" cy="703171"/>
              <a:chOff x="0" y="0"/>
              <a:chExt cx="812800" cy="812800"/>
            </a:xfrm>
          </p:grpSpPr>
          <p:sp>
            <p:nvSpPr>
              <p:cNvPr id="53" name="Google Shape;5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 name="Google Shape;55;p9"/>
            <p:cNvGrpSpPr/>
            <p:nvPr/>
          </p:nvGrpSpPr>
          <p:grpSpPr>
            <a:xfrm rot="10800000">
              <a:off x="1264894" y="1011566"/>
              <a:ext cx="703171" cy="703171"/>
              <a:chOff x="0" y="0"/>
              <a:chExt cx="812800" cy="812800"/>
            </a:xfrm>
          </p:grpSpPr>
          <p:sp>
            <p:nvSpPr>
              <p:cNvPr id="56" name="Google Shape;5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 name="Google Shape;57;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 name="Google Shape;58;p9"/>
            <p:cNvGrpSpPr/>
            <p:nvPr/>
          </p:nvGrpSpPr>
          <p:grpSpPr>
            <a:xfrm rot="10800000">
              <a:off x="0" y="1011566"/>
              <a:ext cx="703171" cy="703171"/>
              <a:chOff x="0" y="0"/>
              <a:chExt cx="812800" cy="812800"/>
            </a:xfrm>
          </p:grpSpPr>
          <p:sp>
            <p:nvSpPr>
              <p:cNvPr id="59" name="Google Shape;5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1" name="Google Shape;61;p9"/>
          <p:cNvGrpSpPr/>
          <p:nvPr/>
        </p:nvGrpSpPr>
        <p:grpSpPr>
          <a:xfrm rot="10800000">
            <a:off x="9144000" y="8733360"/>
            <a:ext cx="524940" cy="524940"/>
            <a:chOff x="0" y="0"/>
            <a:chExt cx="812800" cy="812800"/>
          </a:xfrm>
        </p:grpSpPr>
        <p:sp>
          <p:nvSpPr>
            <p:cNvPr id="62" name="Google Shape;6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4" name="Google Shape;64;p9"/>
          <p:cNvGrpSpPr/>
          <p:nvPr/>
        </p:nvGrpSpPr>
        <p:grpSpPr>
          <a:xfrm rot="10800000">
            <a:off x="6338963" y="675346"/>
            <a:ext cx="706709" cy="706709"/>
            <a:chOff x="0" y="0"/>
            <a:chExt cx="812800" cy="812800"/>
          </a:xfrm>
        </p:grpSpPr>
        <p:sp>
          <p:nvSpPr>
            <p:cNvPr id="65" name="Google Shape;6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 name="Google Shape;67;p9"/>
          <p:cNvGrpSpPr/>
          <p:nvPr/>
        </p:nvGrpSpPr>
        <p:grpSpPr>
          <a:xfrm rot="10800000">
            <a:off x="-1074483" y="417460"/>
            <a:ext cx="2325959" cy="2325959"/>
            <a:chOff x="0" y="0"/>
            <a:chExt cx="812800" cy="812800"/>
          </a:xfrm>
        </p:grpSpPr>
        <p:sp>
          <p:nvSpPr>
            <p:cNvPr id="68" name="Google Shape;6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 name="Google Shape;70;p9"/>
          <p:cNvGrpSpPr/>
          <p:nvPr/>
        </p:nvGrpSpPr>
        <p:grpSpPr>
          <a:xfrm rot="10800000">
            <a:off x="16011428" y="7784914"/>
            <a:ext cx="3582911" cy="3582911"/>
            <a:chOff x="0" y="0"/>
            <a:chExt cx="812800" cy="812800"/>
          </a:xfrm>
        </p:grpSpPr>
        <p:sp>
          <p:nvSpPr>
            <p:cNvPr id="71" name="Google Shape;7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3" name="Google Shape;73;p9"/>
          <p:cNvGrpSpPr/>
          <p:nvPr/>
        </p:nvGrpSpPr>
        <p:grpSpPr>
          <a:xfrm rot="10800000">
            <a:off x="5304790" y="8695520"/>
            <a:ext cx="2939468" cy="2939468"/>
            <a:chOff x="0" y="0"/>
            <a:chExt cx="812800" cy="812800"/>
          </a:xfrm>
        </p:grpSpPr>
        <p:sp>
          <p:nvSpPr>
            <p:cNvPr id="74" name="Google Shape;7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 name="Google Shape;76;p9"/>
          <p:cNvSpPr/>
          <p:nvPr/>
        </p:nvSpPr>
        <p:spPr>
          <a:xfrm rot="10800000">
            <a:off x="14924261" y="7576900"/>
            <a:ext cx="2758927" cy="2237239"/>
          </a:xfrm>
          <a:custGeom>
            <a:rect b="b" l="l" r="r" t="t"/>
            <a:pathLst>
              <a:path extrusionOk="0" h="2237239" w="2758927">
                <a:moveTo>
                  <a:pt x="0" y="0"/>
                </a:moveTo>
                <a:lnTo>
                  <a:pt x="2758927" y="0"/>
                </a:lnTo>
                <a:lnTo>
                  <a:pt x="2758927" y="2237239"/>
                </a:lnTo>
                <a:lnTo>
                  <a:pt x="0" y="223723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7" name="Google Shape;77;p9"/>
          <p:cNvGrpSpPr/>
          <p:nvPr/>
        </p:nvGrpSpPr>
        <p:grpSpPr>
          <a:xfrm>
            <a:off x="10676206" y="6783500"/>
            <a:ext cx="4348254" cy="884597"/>
            <a:chOff x="0" y="-216256"/>
            <a:chExt cx="5797672" cy="1179463"/>
          </a:xfrm>
        </p:grpSpPr>
        <p:grpSp>
          <p:nvGrpSpPr>
            <p:cNvPr id="78" name="Google Shape;78;p9"/>
            <p:cNvGrpSpPr/>
            <p:nvPr/>
          </p:nvGrpSpPr>
          <p:grpSpPr>
            <a:xfrm>
              <a:off x="0" y="-216256"/>
              <a:ext cx="5797672" cy="1179463"/>
              <a:chOff x="0" y="-47625"/>
              <a:chExt cx="1276789" cy="259747"/>
            </a:xfrm>
          </p:grpSpPr>
          <p:sp>
            <p:nvSpPr>
              <p:cNvPr id="79" name="Google Shape;79;p9"/>
              <p:cNvSpPr/>
              <p:nvPr/>
            </p:nvSpPr>
            <p:spPr>
              <a:xfrm>
                <a:off x="0" y="0"/>
                <a:ext cx="1276789" cy="212122"/>
              </a:xfrm>
              <a:custGeom>
                <a:rect b="b" l="l" r="r" t="t"/>
                <a:pathLst>
                  <a:path extrusionOk="0" h="212122" w="1276789">
                    <a:moveTo>
                      <a:pt x="81447" y="0"/>
                    </a:moveTo>
                    <a:lnTo>
                      <a:pt x="1195342" y="0"/>
                    </a:lnTo>
                    <a:cubicBezTo>
                      <a:pt x="1216943" y="0"/>
                      <a:pt x="1237659" y="8581"/>
                      <a:pt x="1252934" y="23855"/>
                    </a:cubicBezTo>
                    <a:cubicBezTo>
                      <a:pt x="1268208" y="39129"/>
                      <a:pt x="1276789" y="59846"/>
                      <a:pt x="1276789" y="81447"/>
                    </a:cubicBezTo>
                    <a:lnTo>
                      <a:pt x="1276789" y="130675"/>
                    </a:lnTo>
                    <a:cubicBezTo>
                      <a:pt x="1276789" y="175657"/>
                      <a:pt x="1240324" y="212122"/>
                      <a:pt x="1195342" y="212122"/>
                    </a:cubicBezTo>
                    <a:lnTo>
                      <a:pt x="81447" y="212122"/>
                    </a:lnTo>
                    <a:cubicBezTo>
                      <a:pt x="36465" y="212122"/>
                      <a:pt x="0" y="175657"/>
                      <a:pt x="0" y="130675"/>
                    </a:cubicBezTo>
                    <a:lnTo>
                      <a:pt x="0" y="81447"/>
                    </a:lnTo>
                    <a:cubicBezTo>
                      <a:pt x="0" y="36465"/>
                      <a:pt x="36465" y="0"/>
                      <a:pt x="81447"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9"/>
              <p:cNvSpPr txBox="1"/>
              <p:nvPr/>
            </p:nvSpPr>
            <p:spPr>
              <a:xfrm>
                <a:off x="0" y="-47625"/>
                <a:ext cx="1276789" cy="25974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1" name="Google Shape;81;p9"/>
            <p:cNvSpPr txBox="1"/>
            <p:nvPr/>
          </p:nvSpPr>
          <p:spPr>
            <a:xfrm>
              <a:off x="640030" y="-9525"/>
              <a:ext cx="4264652" cy="923925"/>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US" sz="4499">
                  <a:solidFill>
                    <a:srgbClr val="FFFFFF"/>
                  </a:solidFill>
                  <a:latin typeface="Alice"/>
                  <a:ea typeface="Alice"/>
                  <a:cs typeface="Alice"/>
                  <a:sym typeface="Alice"/>
                </a:rPr>
                <a:t>Workshop</a:t>
              </a:r>
              <a:endParaRPr/>
            </a:p>
          </p:txBody>
        </p:sp>
      </p:grpSp>
      <p:sp>
        <p:nvSpPr>
          <p:cNvPr id="82" name="Google Shape;82;p9"/>
          <p:cNvSpPr txBox="1"/>
          <p:nvPr/>
        </p:nvSpPr>
        <p:spPr>
          <a:xfrm>
            <a:off x="8040986" y="2249174"/>
            <a:ext cx="9618694" cy="4260926"/>
          </a:xfrm>
          <a:prstGeom prst="rect">
            <a:avLst/>
          </a:prstGeom>
          <a:noFill/>
          <a:ln>
            <a:noFill/>
          </a:ln>
        </p:spPr>
        <p:txBody>
          <a:bodyPr anchorCtr="0" anchor="t" bIns="0" lIns="0" spcFirstLastPara="1" rIns="0" wrap="square" tIns="0">
            <a:spAutoFit/>
          </a:bodyPr>
          <a:lstStyle/>
          <a:p>
            <a:pPr indent="0" lvl="0" marL="0" marR="0" rtl="0" algn="ctr">
              <a:lnSpc>
                <a:spcPct val="106006"/>
              </a:lnSpc>
              <a:spcBef>
                <a:spcPts val="0"/>
              </a:spcBef>
              <a:spcAft>
                <a:spcPts val="0"/>
              </a:spcAft>
              <a:buNone/>
            </a:pPr>
            <a:r>
              <a:rPr lang="en-US" sz="10472">
                <a:solidFill>
                  <a:srgbClr val="FFFFFF"/>
                </a:solidFill>
                <a:latin typeface="Alice"/>
                <a:ea typeface="Alice"/>
                <a:cs typeface="Alice"/>
                <a:sym typeface="Alice"/>
              </a:rPr>
              <a:t>Youth</a:t>
            </a:r>
            <a:endParaRPr/>
          </a:p>
          <a:p>
            <a:pPr indent="0" lvl="0" marL="0" marR="0" rtl="0" algn="ctr">
              <a:lnSpc>
                <a:spcPct val="106006"/>
              </a:lnSpc>
              <a:spcBef>
                <a:spcPts val="0"/>
              </a:spcBef>
              <a:spcAft>
                <a:spcPts val="0"/>
              </a:spcAft>
              <a:buNone/>
            </a:pPr>
            <a:r>
              <a:rPr lang="en-US" sz="10472">
                <a:solidFill>
                  <a:srgbClr val="FFFFFF"/>
                </a:solidFill>
                <a:latin typeface="Alice"/>
                <a:ea typeface="Alice"/>
                <a:cs typeface="Alice"/>
                <a:sym typeface="Alice"/>
              </a:rPr>
              <a:t>Mental Health</a:t>
            </a:r>
            <a:endParaRPr/>
          </a:p>
          <a:p>
            <a:pPr indent="0" lvl="0" marL="0" marR="0" rtl="0" algn="ctr">
              <a:lnSpc>
                <a:spcPct val="106006"/>
              </a:lnSpc>
              <a:spcBef>
                <a:spcPts val="0"/>
              </a:spcBef>
              <a:spcAft>
                <a:spcPts val="0"/>
              </a:spcAft>
              <a:buNone/>
            </a:pPr>
            <a:r>
              <a:rPr lang="en-US" sz="10472">
                <a:solidFill>
                  <a:srgbClr val="FFFFFF"/>
                </a:solidFill>
                <a:latin typeface="Alice"/>
                <a:ea typeface="Alice"/>
                <a:cs typeface="Alice"/>
                <a:sym typeface="Alice"/>
              </a:rPr>
              <a:t>First Aid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455" name="Shape 455"/>
        <p:cNvGrpSpPr/>
        <p:nvPr/>
      </p:nvGrpSpPr>
      <p:grpSpPr>
        <a:xfrm>
          <a:off x="0" y="0"/>
          <a:ext cx="0" cy="0"/>
          <a:chOff x="0" y="0"/>
          <a:chExt cx="0" cy="0"/>
        </a:xfrm>
      </p:grpSpPr>
      <p:sp>
        <p:nvSpPr>
          <p:cNvPr id="456" name="Google Shape;456;p18"/>
          <p:cNvSpPr/>
          <p:nvPr/>
        </p:nvSpPr>
        <p:spPr>
          <a:xfrm>
            <a:off x="-1985949" y="2400300"/>
            <a:ext cx="9446227" cy="8518779"/>
          </a:xfrm>
          <a:custGeom>
            <a:rect b="b" l="l" r="r" t="t"/>
            <a:pathLst>
              <a:path extrusionOk="0" h="8518779" w="9446227">
                <a:moveTo>
                  <a:pt x="0" y="0"/>
                </a:moveTo>
                <a:lnTo>
                  <a:pt x="9446227" y="0"/>
                </a:lnTo>
                <a:lnTo>
                  <a:pt x="9446227" y="8518779"/>
                </a:lnTo>
                <a:lnTo>
                  <a:pt x="0" y="85187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18"/>
          <p:cNvSpPr/>
          <p:nvPr/>
        </p:nvSpPr>
        <p:spPr>
          <a:xfrm>
            <a:off x="14308726" y="8175724"/>
            <a:ext cx="4682265" cy="4222551"/>
          </a:xfrm>
          <a:custGeom>
            <a:rect b="b" l="l" r="r" t="t"/>
            <a:pathLst>
              <a:path extrusionOk="0" h="4222551" w="4682265">
                <a:moveTo>
                  <a:pt x="0" y="0"/>
                </a:moveTo>
                <a:lnTo>
                  <a:pt x="4682264" y="0"/>
                </a:lnTo>
                <a:lnTo>
                  <a:pt x="4682264" y="4222552"/>
                </a:lnTo>
                <a:lnTo>
                  <a:pt x="0" y="422255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18"/>
          <p:cNvSpPr/>
          <p:nvPr/>
        </p:nvSpPr>
        <p:spPr>
          <a:xfrm>
            <a:off x="-756399" y="-730351"/>
            <a:ext cx="2789748" cy="2515846"/>
          </a:xfrm>
          <a:custGeom>
            <a:rect b="b" l="l" r="r" t="t"/>
            <a:pathLst>
              <a:path extrusionOk="0" h="2515846" w="2789748">
                <a:moveTo>
                  <a:pt x="0" y="0"/>
                </a:moveTo>
                <a:lnTo>
                  <a:pt x="2789748" y="0"/>
                </a:lnTo>
                <a:lnTo>
                  <a:pt x="2789748" y="2515845"/>
                </a:lnTo>
                <a:lnTo>
                  <a:pt x="0" y="251584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18"/>
          <p:cNvSpPr/>
          <p:nvPr/>
        </p:nvSpPr>
        <p:spPr>
          <a:xfrm>
            <a:off x="16649858" y="-730351"/>
            <a:ext cx="2789748" cy="2515846"/>
          </a:xfrm>
          <a:custGeom>
            <a:rect b="b" l="l" r="r" t="t"/>
            <a:pathLst>
              <a:path extrusionOk="0" h="2515846" w="2789748">
                <a:moveTo>
                  <a:pt x="0" y="0"/>
                </a:moveTo>
                <a:lnTo>
                  <a:pt x="2789748" y="0"/>
                </a:lnTo>
                <a:lnTo>
                  <a:pt x="2789748" y="2515845"/>
                </a:lnTo>
                <a:lnTo>
                  <a:pt x="0" y="251584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18"/>
          <p:cNvSpPr/>
          <p:nvPr/>
        </p:nvSpPr>
        <p:spPr>
          <a:xfrm>
            <a:off x="16893126" y="307255"/>
            <a:ext cx="2789748" cy="2515846"/>
          </a:xfrm>
          <a:custGeom>
            <a:rect b="b" l="l" r="r" t="t"/>
            <a:pathLst>
              <a:path extrusionOk="0" h="2515846" w="2789748">
                <a:moveTo>
                  <a:pt x="0" y="0"/>
                </a:moveTo>
                <a:lnTo>
                  <a:pt x="2789748" y="0"/>
                </a:lnTo>
                <a:lnTo>
                  <a:pt x="2789748" y="2515846"/>
                </a:lnTo>
                <a:lnTo>
                  <a:pt x="0" y="251584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61" name="Google Shape;461;p18"/>
          <p:cNvGrpSpPr/>
          <p:nvPr/>
        </p:nvGrpSpPr>
        <p:grpSpPr>
          <a:xfrm rot="10437409">
            <a:off x="17355059" y="4110136"/>
            <a:ext cx="708014" cy="774686"/>
            <a:chOff x="0" y="0"/>
            <a:chExt cx="944019" cy="1032915"/>
          </a:xfrm>
        </p:grpSpPr>
        <p:grpSp>
          <p:nvGrpSpPr>
            <p:cNvPr id="462" name="Google Shape;462;p18"/>
            <p:cNvGrpSpPr/>
            <p:nvPr/>
          </p:nvGrpSpPr>
          <p:grpSpPr>
            <a:xfrm>
              <a:off x="0" y="516458"/>
              <a:ext cx="240326" cy="240326"/>
              <a:chOff x="0" y="0"/>
              <a:chExt cx="812800" cy="812800"/>
            </a:xfrm>
          </p:grpSpPr>
          <p:sp>
            <p:nvSpPr>
              <p:cNvPr id="463" name="Google Shape;463;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5" name="Google Shape;465;p18"/>
            <p:cNvGrpSpPr/>
            <p:nvPr/>
          </p:nvGrpSpPr>
          <p:grpSpPr>
            <a:xfrm>
              <a:off x="120163" y="0"/>
              <a:ext cx="516458" cy="516458"/>
              <a:chOff x="0" y="0"/>
              <a:chExt cx="812800" cy="812800"/>
            </a:xfrm>
          </p:grpSpPr>
          <p:sp>
            <p:nvSpPr>
              <p:cNvPr id="466" name="Google Shape;466;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8" name="Google Shape;468;p18"/>
            <p:cNvGrpSpPr/>
            <p:nvPr/>
          </p:nvGrpSpPr>
          <p:grpSpPr>
            <a:xfrm>
              <a:off x="507372" y="596268"/>
              <a:ext cx="436647" cy="436647"/>
              <a:chOff x="0" y="0"/>
              <a:chExt cx="812800" cy="812800"/>
            </a:xfrm>
          </p:grpSpPr>
          <p:sp>
            <p:nvSpPr>
              <p:cNvPr id="469" name="Google Shape;469;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71" name="Google Shape;471;p18"/>
          <p:cNvGrpSpPr/>
          <p:nvPr/>
        </p:nvGrpSpPr>
        <p:grpSpPr>
          <a:xfrm rot="-1903825">
            <a:off x="6811029" y="435540"/>
            <a:ext cx="708014" cy="774686"/>
            <a:chOff x="0" y="0"/>
            <a:chExt cx="944019" cy="1032915"/>
          </a:xfrm>
        </p:grpSpPr>
        <p:grpSp>
          <p:nvGrpSpPr>
            <p:cNvPr id="472" name="Google Shape;472;p18"/>
            <p:cNvGrpSpPr/>
            <p:nvPr/>
          </p:nvGrpSpPr>
          <p:grpSpPr>
            <a:xfrm>
              <a:off x="0" y="516458"/>
              <a:ext cx="240326" cy="240326"/>
              <a:chOff x="0" y="0"/>
              <a:chExt cx="812800" cy="812800"/>
            </a:xfrm>
          </p:grpSpPr>
          <p:sp>
            <p:nvSpPr>
              <p:cNvPr id="473" name="Google Shape;473;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5" name="Google Shape;475;p18"/>
            <p:cNvGrpSpPr/>
            <p:nvPr/>
          </p:nvGrpSpPr>
          <p:grpSpPr>
            <a:xfrm>
              <a:off x="120163" y="0"/>
              <a:ext cx="516458" cy="516458"/>
              <a:chOff x="0" y="0"/>
              <a:chExt cx="812800" cy="812800"/>
            </a:xfrm>
          </p:grpSpPr>
          <p:sp>
            <p:nvSpPr>
              <p:cNvPr id="476" name="Google Shape;476;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8" name="Google Shape;478;p18"/>
            <p:cNvGrpSpPr/>
            <p:nvPr/>
          </p:nvGrpSpPr>
          <p:grpSpPr>
            <a:xfrm>
              <a:off x="507372" y="596268"/>
              <a:ext cx="436647" cy="436647"/>
              <a:chOff x="0" y="0"/>
              <a:chExt cx="812800" cy="812800"/>
            </a:xfrm>
          </p:grpSpPr>
          <p:sp>
            <p:nvSpPr>
              <p:cNvPr id="479" name="Google Shape;479;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81" name="Google Shape;481;p18"/>
          <p:cNvSpPr txBox="1"/>
          <p:nvPr/>
        </p:nvSpPr>
        <p:spPr>
          <a:xfrm>
            <a:off x="9181901" y="3762375"/>
            <a:ext cx="7729031"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Gallery Image</a:t>
            </a:r>
            <a:endParaRPr/>
          </a:p>
        </p:txBody>
      </p:sp>
      <p:sp>
        <p:nvSpPr>
          <p:cNvPr id="482" name="Google Shape;482;p18"/>
          <p:cNvSpPr txBox="1"/>
          <p:nvPr/>
        </p:nvSpPr>
        <p:spPr>
          <a:xfrm>
            <a:off x="10242321" y="5564962"/>
            <a:ext cx="6087213" cy="9810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000">
                <a:solidFill>
                  <a:srgbClr val="000000"/>
                </a:solidFill>
                <a:latin typeface="Sanchez"/>
                <a:ea typeface="Sanchez"/>
                <a:cs typeface="Sanchez"/>
                <a:sym typeface="Sanchez"/>
              </a:rPr>
              <a:t>What can you say about your projects? Share it here!</a:t>
            </a:r>
            <a:endParaRPr/>
          </a:p>
        </p:txBody>
      </p:sp>
      <p:grpSp>
        <p:nvGrpSpPr>
          <p:cNvPr id="483" name="Google Shape;483;p18"/>
          <p:cNvGrpSpPr/>
          <p:nvPr/>
        </p:nvGrpSpPr>
        <p:grpSpPr>
          <a:xfrm rot="-4131466">
            <a:off x="9888314" y="8649250"/>
            <a:ext cx="708014" cy="774686"/>
            <a:chOff x="0" y="0"/>
            <a:chExt cx="944019" cy="1032915"/>
          </a:xfrm>
        </p:grpSpPr>
        <p:grpSp>
          <p:nvGrpSpPr>
            <p:cNvPr id="484" name="Google Shape;484;p18"/>
            <p:cNvGrpSpPr/>
            <p:nvPr/>
          </p:nvGrpSpPr>
          <p:grpSpPr>
            <a:xfrm>
              <a:off x="0" y="516458"/>
              <a:ext cx="240326" cy="240326"/>
              <a:chOff x="0" y="0"/>
              <a:chExt cx="812800" cy="812800"/>
            </a:xfrm>
          </p:grpSpPr>
          <p:sp>
            <p:nvSpPr>
              <p:cNvPr id="485" name="Google Shape;48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7" name="Google Shape;487;p18"/>
            <p:cNvGrpSpPr/>
            <p:nvPr/>
          </p:nvGrpSpPr>
          <p:grpSpPr>
            <a:xfrm>
              <a:off x="120163" y="0"/>
              <a:ext cx="516458" cy="516458"/>
              <a:chOff x="0" y="0"/>
              <a:chExt cx="812800" cy="812800"/>
            </a:xfrm>
          </p:grpSpPr>
          <p:sp>
            <p:nvSpPr>
              <p:cNvPr id="488" name="Google Shape;48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0" name="Google Shape;490;p18"/>
            <p:cNvGrpSpPr/>
            <p:nvPr/>
          </p:nvGrpSpPr>
          <p:grpSpPr>
            <a:xfrm>
              <a:off x="507372" y="596268"/>
              <a:ext cx="436647" cy="436647"/>
              <a:chOff x="0" y="0"/>
              <a:chExt cx="812800" cy="812800"/>
            </a:xfrm>
          </p:grpSpPr>
          <p:sp>
            <p:nvSpPr>
              <p:cNvPr id="491" name="Google Shape;49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93" name="Google Shape;493;p18"/>
          <p:cNvGrpSpPr/>
          <p:nvPr/>
        </p:nvGrpSpPr>
        <p:grpSpPr>
          <a:xfrm rot="-4131466">
            <a:off x="11821318" y="-540651"/>
            <a:ext cx="1627147" cy="1780371"/>
            <a:chOff x="0" y="0"/>
            <a:chExt cx="2169529" cy="2373829"/>
          </a:xfrm>
        </p:grpSpPr>
        <p:grpSp>
          <p:nvGrpSpPr>
            <p:cNvPr id="494" name="Google Shape;494;p18"/>
            <p:cNvGrpSpPr/>
            <p:nvPr/>
          </p:nvGrpSpPr>
          <p:grpSpPr>
            <a:xfrm>
              <a:off x="0" y="1186915"/>
              <a:ext cx="552313" cy="552313"/>
              <a:chOff x="0" y="0"/>
              <a:chExt cx="812800" cy="812800"/>
            </a:xfrm>
          </p:grpSpPr>
          <p:sp>
            <p:nvSpPr>
              <p:cNvPr id="495" name="Google Shape;49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7" name="Google Shape;497;p18"/>
            <p:cNvGrpSpPr/>
            <p:nvPr/>
          </p:nvGrpSpPr>
          <p:grpSpPr>
            <a:xfrm>
              <a:off x="276156" y="0"/>
              <a:ext cx="1186915" cy="1186915"/>
              <a:chOff x="0" y="0"/>
              <a:chExt cx="812800" cy="812800"/>
            </a:xfrm>
          </p:grpSpPr>
          <p:sp>
            <p:nvSpPr>
              <p:cNvPr id="498" name="Google Shape;49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0" name="Google Shape;500;p18"/>
            <p:cNvGrpSpPr/>
            <p:nvPr/>
          </p:nvGrpSpPr>
          <p:grpSpPr>
            <a:xfrm>
              <a:off x="1166034" y="1370334"/>
              <a:ext cx="1003495" cy="1003495"/>
              <a:chOff x="0" y="0"/>
              <a:chExt cx="812800" cy="812800"/>
            </a:xfrm>
          </p:grpSpPr>
          <p:sp>
            <p:nvSpPr>
              <p:cNvPr id="501" name="Google Shape;50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pic>
        <p:nvPicPr>
          <p:cNvPr id="503" name="Google Shape;503;p18"/>
          <p:cNvPicPr preferRelativeResize="0"/>
          <p:nvPr/>
        </p:nvPicPr>
        <p:blipFill>
          <a:blip r:embed="rId4">
            <a:alphaModFix/>
          </a:blip>
          <a:stretch>
            <a:fillRect/>
          </a:stretch>
        </p:blipFill>
        <p:spPr>
          <a:xfrm>
            <a:off x="1032025" y="419884"/>
            <a:ext cx="3789383" cy="4638107"/>
          </a:xfrm>
          <a:prstGeom prst="rect">
            <a:avLst/>
          </a:prstGeom>
          <a:noFill/>
          <a:ln>
            <a:noFill/>
          </a:ln>
        </p:spPr>
      </p:pic>
      <p:pic>
        <p:nvPicPr>
          <p:cNvPr id="504" name="Google Shape;504;p18"/>
          <p:cNvPicPr preferRelativeResize="0"/>
          <p:nvPr/>
        </p:nvPicPr>
        <p:blipFill>
          <a:blip r:embed="rId5">
            <a:alphaModFix/>
          </a:blip>
          <a:stretch>
            <a:fillRect/>
          </a:stretch>
        </p:blipFill>
        <p:spPr>
          <a:xfrm>
            <a:off x="4971665" y="413907"/>
            <a:ext cx="3789383" cy="4650061"/>
          </a:xfrm>
          <a:prstGeom prst="rect">
            <a:avLst/>
          </a:prstGeom>
          <a:noFill/>
          <a:ln>
            <a:noFill/>
          </a:ln>
        </p:spPr>
      </p:pic>
      <p:pic>
        <p:nvPicPr>
          <p:cNvPr id="505" name="Google Shape;505;p18"/>
          <p:cNvPicPr preferRelativeResize="0"/>
          <p:nvPr/>
        </p:nvPicPr>
        <p:blipFill>
          <a:blip r:embed="rId6">
            <a:alphaModFix/>
          </a:blip>
          <a:stretch>
            <a:fillRect/>
          </a:stretch>
        </p:blipFill>
        <p:spPr>
          <a:xfrm>
            <a:off x="1032025" y="5197589"/>
            <a:ext cx="3789383" cy="4650061"/>
          </a:xfrm>
          <a:prstGeom prst="rect">
            <a:avLst/>
          </a:prstGeom>
          <a:noFill/>
          <a:ln>
            <a:noFill/>
          </a:ln>
        </p:spPr>
      </p:pic>
      <p:pic>
        <p:nvPicPr>
          <p:cNvPr id="506" name="Google Shape;506;p18"/>
          <p:cNvPicPr preferRelativeResize="0"/>
          <p:nvPr/>
        </p:nvPicPr>
        <p:blipFill>
          <a:blip r:embed="rId7">
            <a:alphaModFix/>
          </a:blip>
          <a:stretch>
            <a:fillRect/>
          </a:stretch>
        </p:blipFill>
        <p:spPr>
          <a:xfrm>
            <a:off x="4971666" y="5197581"/>
            <a:ext cx="3789383" cy="46500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510" name="Shape 510"/>
        <p:cNvGrpSpPr/>
        <p:nvPr/>
      </p:nvGrpSpPr>
      <p:grpSpPr>
        <a:xfrm>
          <a:off x="0" y="0"/>
          <a:ext cx="0" cy="0"/>
          <a:chOff x="0" y="0"/>
          <a:chExt cx="0" cy="0"/>
        </a:xfrm>
      </p:grpSpPr>
      <p:pic>
        <p:nvPicPr>
          <p:cNvPr id="511" name="Google Shape;511;p19"/>
          <p:cNvPicPr preferRelativeResize="0"/>
          <p:nvPr/>
        </p:nvPicPr>
        <p:blipFill rotWithShape="1">
          <a:blip r:embed="rId3">
            <a:alphaModFix/>
          </a:blip>
          <a:srcRect b="0" l="0" r="0" t="0"/>
          <a:stretch/>
        </p:blipFill>
        <p:spPr>
          <a:xfrm>
            <a:off x="2402747" y="3907575"/>
            <a:ext cx="3849673" cy="3849673"/>
          </a:xfrm>
          <a:prstGeom prst="rect">
            <a:avLst/>
          </a:prstGeom>
          <a:noFill/>
          <a:ln>
            <a:noFill/>
          </a:ln>
        </p:spPr>
      </p:pic>
      <p:sp>
        <p:nvSpPr>
          <p:cNvPr id="512" name="Google Shape;512;p19"/>
          <p:cNvSpPr txBox="1"/>
          <p:nvPr/>
        </p:nvSpPr>
        <p:spPr>
          <a:xfrm>
            <a:off x="2558144" y="7787640"/>
            <a:ext cx="3538878"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the featured statistic.</a:t>
            </a:r>
            <a:endParaRPr/>
          </a:p>
        </p:txBody>
      </p:sp>
      <p:sp>
        <p:nvSpPr>
          <p:cNvPr id="513" name="Google Shape;513;p19"/>
          <p:cNvSpPr txBox="1"/>
          <p:nvPr/>
        </p:nvSpPr>
        <p:spPr>
          <a:xfrm>
            <a:off x="11977987" y="7787640"/>
            <a:ext cx="3538878"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the featured statistic.</a:t>
            </a:r>
            <a:endParaRPr/>
          </a:p>
        </p:txBody>
      </p:sp>
      <p:sp>
        <p:nvSpPr>
          <p:cNvPr id="514" name="Google Shape;514;p19"/>
          <p:cNvSpPr txBox="1"/>
          <p:nvPr/>
        </p:nvSpPr>
        <p:spPr>
          <a:xfrm>
            <a:off x="7374561" y="7787640"/>
            <a:ext cx="3538878"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the featured statistic.</a:t>
            </a:r>
            <a:endParaRPr/>
          </a:p>
        </p:txBody>
      </p:sp>
      <p:pic>
        <p:nvPicPr>
          <p:cNvPr id="515" name="Google Shape;515;p19"/>
          <p:cNvPicPr preferRelativeResize="0"/>
          <p:nvPr/>
        </p:nvPicPr>
        <p:blipFill rotWithShape="1">
          <a:blip r:embed="rId4">
            <a:alphaModFix/>
          </a:blip>
          <a:srcRect b="0" l="0" r="0" t="0"/>
          <a:stretch/>
        </p:blipFill>
        <p:spPr>
          <a:xfrm>
            <a:off x="7219164" y="3907575"/>
            <a:ext cx="3849673" cy="3849673"/>
          </a:xfrm>
          <a:prstGeom prst="rect">
            <a:avLst/>
          </a:prstGeom>
          <a:noFill/>
          <a:ln>
            <a:noFill/>
          </a:ln>
        </p:spPr>
      </p:pic>
      <p:pic>
        <p:nvPicPr>
          <p:cNvPr id="516" name="Google Shape;516;p19"/>
          <p:cNvPicPr preferRelativeResize="0"/>
          <p:nvPr/>
        </p:nvPicPr>
        <p:blipFill rotWithShape="1">
          <a:blip r:embed="rId5">
            <a:alphaModFix/>
          </a:blip>
          <a:srcRect b="0" l="0" r="0" t="0"/>
          <a:stretch/>
        </p:blipFill>
        <p:spPr>
          <a:xfrm>
            <a:off x="11822590" y="3907575"/>
            <a:ext cx="3849673" cy="3849673"/>
          </a:xfrm>
          <a:prstGeom prst="rect">
            <a:avLst/>
          </a:prstGeom>
          <a:noFill/>
          <a:ln>
            <a:noFill/>
          </a:ln>
        </p:spPr>
      </p:pic>
      <p:sp>
        <p:nvSpPr>
          <p:cNvPr id="517" name="Google Shape;517;p19"/>
          <p:cNvSpPr/>
          <p:nvPr/>
        </p:nvSpPr>
        <p:spPr>
          <a:xfrm rot="-1426504">
            <a:off x="-4531952" y="-4242589"/>
            <a:ext cx="7634283" cy="6884735"/>
          </a:xfrm>
          <a:custGeom>
            <a:rect b="b" l="l" r="r" t="t"/>
            <a:pathLst>
              <a:path extrusionOk="0" h="6884735" w="7634283">
                <a:moveTo>
                  <a:pt x="0" y="0"/>
                </a:moveTo>
                <a:lnTo>
                  <a:pt x="7634282" y="0"/>
                </a:lnTo>
                <a:lnTo>
                  <a:pt x="7634282" y="6884735"/>
                </a:lnTo>
                <a:lnTo>
                  <a:pt x="0" y="68847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19"/>
          <p:cNvSpPr/>
          <p:nvPr/>
        </p:nvSpPr>
        <p:spPr>
          <a:xfrm>
            <a:off x="-4092410" y="-5489323"/>
            <a:ext cx="7634283" cy="6884735"/>
          </a:xfrm>
          <a:custGeom>
            <a:rect b="b" l="l" r="r" t="t"/>
            <a:pathLst>
              <a:path extrusionOk="0" h="6884735" w="7634283">
                <a:moveTo>
                  <a:pt x="0" y="0"/>
                </a:moveTo>
                <a:lnTo>
                  <a:pt x="7634283" y="0"/>
                </a:lnTo>
                <a:lnTo>
                  <a:pt x="7634283" y="6884735"/>
                </a:lnTo>
                <a:lnTo>
                  <a:pt x="0" y="68847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19"/>
          <p:cNvSpPr txBox="1"/>
          <p:nvPr/>
        </p:nvSpPr>
        <p:spPr>
          <a:xfrm>
            <a:off x="3193487" y="1292225"/>
            <a:ext cx="11901026" cy="1355912"/>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8999">
                <a:solidFill>
                  <a:srgbClr val="01BFA8"/>
                </a:solidFill>
                <a:latin typeface="Alice"/>
                <a:ea typeface="Alice"/>
                <a:cs typeface="Alice"/>
                <a:sym typeface="Alice"/>
              </a:rPr>
              <a:t>Statistical Information</a:t>
            </a:r>
            <a:endParaRPr/>
          </a:p>
        </p:txBody>
      </p:sp>
      <p:sp>
        <p:nvSpPr>
          <p:cNvPr id="520" name="Google Shape;520;p19"/>
          <p:cNvSpPr txBox="1"/>
          <p:nvPr/>
        </p:nvSpPr>
        <p:spPr>
          <a:xfrm>
            <a:off x="3029063" y="2829112"/>
            <a:ext cx="12322393" cy="5556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000000"/>
                </a:solidFill>
                <a:latin typeface="Sanchez"/>
                <a:ea typeface="Sanchez"/>
                <a:cs typeface="Sanchez"/>
                <a:sym typeface="Sanchez"/>
              </a:rPr>
              <a:t>Elaborate on the featured statistic</a:t>
            </a:r>
            <a:endParaRPr/>
          </a:p>
        </p:txBody>
      </p:sp>
      <p:sp>
        <p:nvSpPr>
          <p:cNvPr id="521" name="Google Shape;521;p19"/>
          <p:cNvSpPr/>
          <p:nvPr/>
        </p:nvSpPr>
        <p:spPr>
          <a:xfrm>
            <a:off x="16012037" y="8214360"/>
            <a:ext cx="4551926" cy="4105010"/>
          </a:xfrm>
          <a:custGeom>
            <a:rect b="b" l="l" r="r" t="t"/>
            <a:pathLst>
              <a:path extrusionOk="0" h="4105010" w="4551926">
                <a:moveTo>
                  <a:pt x="0" y="0"/>
                </a:moveTo>
                <a:lnTo>
                  <a:pt x="4551926" y="0"/>
                </a:lnTo>
                <a:lnTo>
                  <a:pt x="4551926" y="4105010"/>
                </a:lnTo>
                <a:lnTo>
                  <a:pt x="0" y="410501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19"/>
          <p:cNvSpPr/>
          <p:nvPr/>
        </p:nvSpPr>
        <p:spPr>
          <a:xfrm>
            <a:off x="16746822" y="3382130"/>
            <a:ext cx="7634283" cy="6884735"/>
          </a:xfrm>
          <a:custGeom>
            <a:rect b="b" l="l" r="r" t="t"/>
            <a:pathLst>
              <a:path extrusionOk="0" h="6884735" w="7634283">
                <a:moveTo>
                  <a:pt x="0" y="0"/>
                </a:moveTo>
                <a:lnTo>
                  <a:pt x="7634282" y="0"/>
                </a:lnTo>
                <a:lnTo>
                  <a:pt x="7634282" y="6884735"/>
                </a:lnTo>
                <a:lnTo>
                  <a:pt x="0" y="68847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3" name="Google Shape;523;p19"/>
          <p:cNvGrpSpPr/>
          <p:nvPr/>
        </p:nvGrpSpPr>
        <p:grpSpPr>
          <a:xfrm>
            <a:off x="0" y="1709738"/>
            <a:ext cx="263525" cy="263525"/>
            <a:chOff x="0" y="0"/>
            <a:chExt cx="812800" cy="812800"/>
          </a:xfrm>
        </p:grpSpPr>
        <p:sp>
          <p:nvSpPr>
            <p:cNvPr id="524" name="Google Shape;524;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6" name="Google Shape;526;p19"/>
          <p:cNvGrpSpPr/>
          <p:nvPr/>
        </p:nvGrpSpPr>
        <p:grpSpPr>
          <a:xfrm>
            <a:off x="14989589" y="765175"/>
            <a:ext cx="263525" cy="263525"/>
            <a:chOff x="0" y="0"/>
            <a:chExt cx="812800" cy="812800"/>
          </a:xfrm>
        </p:grpSpPr>
        <p:sp>
          <p:nvSpPr>
            <p:cNvPr id="527" name="Google Shape;527;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9" name="Google Shape;529;p19"/>
          <p:cNvGrpSpPr/>
          <p:nvPr/>
        </p:nvGrpSpPr>
        <p:grpSpPr>
          <a:xfrm>
            <a:off x="12681271" y="9513026"/>
            <a:ext cx="263525" cy="263525"/>
            <a:chOff x="0" y="0"/>
            <a:chExt cx="812800" cy="812800"/>
          </a:xfrm>
        </p:grpSpPr>
        <p:sp>
          <p:nvSpPr>
            <p:cNvPr id="530" name="Google Shape;530;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32" name="Google Shape;532;p19"/>
          <p:cNvGrpSpPr/>
          <p:nvPr/>
        </p:nvGrpSpPr>
        <p:grpSpPr>
          <a:xfrm>
            <a:off x="765175" y="8994775"/>
            <a:ext cx="263525" cy="263525"/>
            <a:chOff x="0" y="0"/>
            <a:chExt cx="812800" cy="812800"/>
          </a:xfrm>
        </p:grpSpPr>
        <p:sp>
          <p:nvSpPr>
            <p:cNvPr id="533" name="Google Shape;533;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35" name="Google Shape;535;p19"/>
          <p:cNvGrpSpPr/>
          <p:nvPr/>
        </p:nvGrpSpPr>
        <p:grpSpPr>
          <a:xfrm>
            <a:off x="7273495" y="509588"/>
            <a:ext cx="263525" cy="263525"/>
            <a:chOff x="0" y="0"/>
            <a:chExt cx="812800" cy="812800"/>
          </a:xfrm>
        </p:grpSpPr>
        <p:sp>
          <p:nvSpPr>
            <p:cNvPr id="536" name="Google Shape;53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38" name="Google Shape;538;p19"/>
          <p:cNvGrpSpPr/>
          <p:nvPr/>
        </p:nvGrpSpPr>
        <p:grpSpPr>
          <a:xfrm>
            <a:off x="6769686" y="246062"/>
            <a:ext cx="395288" cy="395288"/>
            <a:chOff x="0" y="0"/>
            <a:chExt cx="812800" cy="812800"/>
          </a:xfrm>
        </p:grpSpPr>
        <p:sp>
          <p:nvSpPr>
            <p:cNvPr id="539" name="Google Shape;53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6675">
              <a:solidFill>
                <a:srgbClr val="EB9F95"/>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1" name="Google Shape;541;p19"/>
          <p:cNvGrpSpPr/>
          <p:nvPr/>
        </p:nvGrpSpPr>
        <p:grpSpPr>
          <a:xfrm>
            <a:off x="513270" y="3701331"/>
            <a:ext cx="767335" cy="527051"/>
            <a:chOff x="0" y="0"/>
            <a:chExt cx="1023113" cy="702734"/>
          </a:xfrm>
        </p:grpSpPr>
        <p:grpSp>
          <p:nvGrpSpPr>
            <p:cNvPr id="542" name="Google Shape;542;p19"/>
            <p:cNvGrpSpPr/>
            <p:nvPr/>
          </p:nvGrpSpPr>
          <p:grpSpPr>
            <a:xfrm>
              <a:off x="671746" y="351367"/>
              <a:ext cx="351367" cy="351367"/>
              <a:chOff x="0" y="0"/>
              <a:chExt cx="812800" cy="812800"/>
            </a:xfrm>
          </p:grpSpPr>
          <p:sp>
            <p:nvSpPr>
              <p:cNvPr id="543" name="Google Shape;543;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5" name="Google Shape;545;p19"/>
            <p:cNvGrpSpPr/>
            <p:nvPr/>
          </p:nvGrpSpPr>
          <p:grpSpPr>
            <a:xfrm>
              <a:off x="0" y="0"/>
              <a:ext cx="527050" cy="527050"/>
              <a:chOff x="0" y="0"/>
              <a:chExt cx="812800" cy="812800"/>
            </a:xfrm>
          </p:grpSpPr>
          <p:sp>
            <p:nvSpPr>
              <p:cNvPr id="546" name="Google Shape;54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6675">
                <a:solidFill>
                  <a:srgbClr val="EB9F95"/>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48" name="Google Shape;548;p19"/>
          <p:cNvGrpSpPr/>
          <p:nvPr/>
        </p:nvGrpSpPr>
        <p:grpSpPr>
          <a:xfrm>
            <a:off x="15918672" y="246062"/>
            <a:ext cx="395288" cy="395288"/>
            <a:chOff x="0" y="0"/>
            <a:chExt cx="812800" cy="812800"/>
          </a:xfrm>
        </p:grpSpPr>
        <p:sp>
          <p:nvSpPr>
            <p:cNvPr id="549" name="Google Shape;54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6675">
              <a:solidFill>
                <a:srgbClr val="EB9F95"/>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1" name="Google Shape;551;p19"/>
          <p:cNvGrpSpPr/>
          <p:nvPr/>
        </p:nvGrpSpPr>
        <p:grpSpPr>
          <a:xfrm>
            <a:off x="2587516" y="9381263"/>
            <a:ext cx="395288" cy="395288"/>
            <a:chOff x="0" y="0"/>
            <a:chExt cx="812800" cy="812800"/>
          </a:xfrm>
        </p:grpSpPr>
        <p:sp>
          <p:nvSpPr>
            <p:cNvPr id="552" name="Google Shape;552;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6675">
              <a:solidFill>
                <a:srgbClr val="EB9F95"/>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557" name="Shape 557"/>
        <p:cNvGrpSpPr/>
        <p:nvPr/>
      </p:nvGrpSpPr>
      <p:grpSpPr>
        <a:xfrm>
          <a:off x="0" y="0"/>
          <a:ext cx="0" cy="0"/>
          <a:chOff x="0" y="0"/>
          <a:chExt cx="0" cy="0"/>
        </a:xfrm>
      </p:grpSpPr>
      <p:sp>
        <p:nvSpPr>
          <p:cNvPr id="558" name="Google Shape;558;p20"/>
          <p:cNvSpPr txBox="1"/>
          <p:nvPr/>
        </p:nvSpPr>
        <p:spPr>
          <a:xfrm>
            <a:off x="2741618" y="1867814"/>
            <a:ext cx="12804764" cy="41243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0">
                <a:solidFill>
                  <a:srgbClr val="01BFA8"/>
                </a:solidFill>
                <a:latin typeface="Alice"/>
                <a:ea typeface="Alice"/>
                <a:cs typeface="Alice"/>
                <a:sym typeface="Alice"/>
              </a:rPr>
              <a:t>Write an original statement or</a:t>
            </a:r>
            <a:endParaRPr/>
          </a:p>
          <a:p>
            <a:pPr indent="0" lvl="0" marL="0" marR="0" rtl="0" algn="ctr">
              <a:spcBef>
                <a:spcPts val="0"/>
              </a:spcBef>
              <a:spcAft>
                <a:spcPts val="0"/>
              </a:spcAft>
              <a:buNone/>
            </a:pPr>
            <a:r>
              <a:rPr lang="en-US" sz="9000">
                <a:solidFill>
                  <a:srgbClr val="01BFA8"/>
                </a:solidFill>
                <a:latin typeface="Alice"/>
                <a:ea typeface="Alice"/>
                <a:cs typeface="Alice"/>
                <a:sym typeface="Alice"/>
              </a:rPr>
              <a:t>inspiring quote</a:t>
            </a:r>
            <a:endParaRPr/>
          </a:p>
        </p:txBody>
      </p:sp>
      <p:sp>
        <p:nvSpPr>
          <p:cNvPr id="559" name="Google Shape;559;p20"/>
          <p:cNvSpPr txBox="1"/>
          <p:nvPr/>
        </p:nvSpPr>
        <p:spPr>
          <a:xfrm>
            <a:off x="2741618" y="6577510"/>
            <a:ext cx="128049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600">
                <a:solidFill>
                  <a:srgbClr val="000000"/>
                </a:solidFill>
                <a:latin typeface="Sanchez"/>
                <a:ea typeface="Sanchez"/>
                <a:cs typeface="Sanchez"/>
                <a:sym typeface="Sanchez"/>
              </a:rPr>
              <a:t>— Include a credit, citation, </a:t>
            </a:r>
            <a:endParaRPr/>
          </a:p>
          <a:p>
            <a:pPr indent="0" lvl="0" marL="0" marR="0" rtl="0" algn="ctr">
              <a:lnSpc>
                <a:spcPct val="100000"/>
              </a:lnSpc>
              <a:spcBef>
                <a:spcPts val="0"/>
              </a:spcBef>
              <a:spcAft>
                <a:spcPts val="0"/>
              </a:spcAft>
              <a:buNone/>
            </a:pPr>
            <a:r>
              <a:rPr lang="en-US" sz="3600">
                <a:solidFill>
                  <a:srgbClr val="000000"/>
                </a:solidFill>
                <a:latin typeface="Sanchez"/>
                <a:ea typeface="Sanchez"/>
                <a:cs typeface="Sanchez"/>
                <a:sym typeface="Sanchez"/>
              </a:rPr>
              <a:t>or supporting message</a:t>
            </a:r>
            <a:endParaRPr/>
          </a:p>
        </p:txBody>
      </p:sp>
      <p:sp>
        <p:nvSpPr>
          <p:cNvPr id="560" name="Google Shape;560;p20"/>
          <p:cNvSpPr/>
          <p:nvPr/>
        </p:nvSpPr>
        <p:spPr>
          <a:xfrm rot="-6919918">
            <a:off x="15954350" y="-1291412"/>
            <a:ext cx="5074305" cy="4114800"/>
          </a:xfrm>
          <a:custGeom>
            <a:rect b="b" l="l" r="r" t="t"/>
            <a:pathLst>
              <a:path extrusionOk="0" h="4114800" w="5074305">
                <a:moveTo>
                  <a:pt x="0" y="0"/>
                </a:moveTo>
                <a:lnTo>
                  <a:pt x="5074305" y="0"/>
                </a:lnTo>
                <a:lnTo>
                  <a:pt x="507430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20"/>
          <p:cNvSpPr/>
          <p:nvPr/>
        </p:nvSpPr>
        <p:spPr>
          <a:xfrm rot="9866073">
            <a:off x="2584386" y="2789126"/>
            <a:ext cx="649618" cy="526781"/>
          </a:xfrm>
          <a:custGeom>
            <a:rect b="b" l="l" r="r" t="t"/>
            <a:pathLst>
              <a:path extrusionOk="0" h="526781" w="649618">
                <a:moveTo>
                  <a:pt x="0" y="0"/>
                </a:moveTo>
                <a:lnTo>
                  <a:pt x="649619" y="0"/>
                </a:lnTo>
                <a:lnTo>
                  <a:pt x="649619" y="526781"/>
                </a:lnTo>
                <a:lnTo>
                  <a:pt x="0" y="52678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20"/>
          <p:cNvSpPr/>
          <p:nvPr/>
        </p:nvSpPr>
        <p:spPr>
          <a:xfrm rot="-6919918">
            <a:off x="-1508452" y="8471284"/>
            <a:ext cx="5074305" cy="4114800"/>
          </a:xfrm>
          <a:custGeom>
            <a:rect b="b" l="l" r="r" t="t"/>
            <a:pathLst>
              <a:path extrusionOk="0" h="4114800" w="5074305">
                <a:moveTo>
                  <a:pt x="0" y="0"/>
                </a:moveTo>
                <a:lnTo>
                  <a:pt x="5074304" y="0"/>
                </a:lnTo>
                <a:lnTo>
                  <a:pt x="5074304"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20"/>
          <p:cNvSpPr/>
          <p:nvPr/>
        </p:nvSpPr>
        <p:spPr>
          <a:xfrm rot="9866073">
            <a:off x="16550916" y="8654020"/>
            <a:ext cx="649618" cy="526781"/>
          </a:xfrm>
          <a:custGeom>
            <a:rect b="b" l="l" r="r" t="t"/>
            <a:pathLst>
              <a:path extrusionOk="0" h="526781" w="649618">
                <a:moveTo>
                  <a:pt x="0" y="0"/>
                </a:moveTo>
                <a:lnTo>
                  <a:pt x="649619" y="0"/>
                </a:lnTo>
                <a:lnTo>
                  <a:pt x="649619" y="526781"/>
                </a:lnTo>
                <a:lnTo>
                  <a:pt x="0" y="52678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64" name="Google Shape;564;p20"/>
          <p:cNvGrpSpPr/>
          <p:nvPr/>
        </p:nvGrpSpPr>
        <p:grpSpPr>
          <a:xfrm rot="10437409">
            <a:off x="16824000" y="5212338"/>
            <a:ext cx="1387918" cy="1518616"/>
            <a:chOff x="0" y="0"/>
            <a:chExt cx="1850557" cy="2024821"/>
          </a:xfrm>
        </p:grpSpPr>
        <p:grpSp>
          <p:nvGrpSpPr>
            <p:cNvPr id="565" name="Google Shape;565;p20"/>
            <p:cNvGrpSpPr/>
            <p:nvPr/>
          </p:nvGrpSpPr>
          <p:grpSpPr>
            <a:xfrm>
              <a:off x="0" y="1012410"/>
              <a:ext cx="471110" cy="471110"/>
              <a:chOff x="0" y="0"/>
              <a:chExt cx="812800" cy="812800"/>
            </a:xfrm>
          </p:grpSpPr>
          <p:sp>
            <p:nvSpPr>
              <p:cNvPr id="566" name="Google Shape;566;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8" name="Google Shape;568;p20"/>
            <p:cNvGrpSpPr/>
            <p:nvPr/>
          </p:nvGrpSpPr>
          <p:grpSpPr>
            <a:xfrm>
              <a:off x="235555" y="0"/>
              <a:ext cx="1012410" cy="1012410"/>
              <a:chOff x="0" y="0"/>
              <a:chExt cx="812800" cy="812800"/>
            </a:xfrm>
          </p:grpSpPr>
          <p:sp>
            <p:nvSpPr>
              <p:cNvPr id="569" name="Google Shape;56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71" name="Google Shape;571;p20"/>
            <p:cNvGrpSpPr/>
            <p:nvPr/>
          </p:nvGrpSpPr>
          <p:grpSpPr>
            <a:xfrm>
              <a:off x="994599" y="1168863"/>
              <a:ext cx="855958" cy="855958"/>
              <a:chOff x="0" y="0"/>
              <a:chExt cx="812800" cy="812800"/>
            </a:xfrm>
          </p:grpSpPr>
          <p:sp>
            <p:nvSpPr>
              <p:cNvPr id="572" name="Google Shape;57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74" name="Google Shape;574;p20"/>
          <p:cNvGrpSpPr/>
          <p:nvPr/>
        </p:nvGrpSpPr>
        <p:grpSpPr>
          <a:xfrm>
            <a:off x="8019512" y="896938"/>
            <a:ext cx="263525" cy="263525"/>
            <a:chOff x="0" y="0"/>
            <a:chExt cx="812800" cy="812800"/>
          </a:xfrm>
        </p:grpSpPr>
        <p:sp>
          <p:nvSpPr>
            <p:cNvPr id="575" name="Google Shape;575;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77" name="Google Shape;577;p20"/>
          <p:cNvGrpSpPr/>
          <p:nvPr/>
        </p:nvGrpSpPr>
        <p:grpSpPr>
          <a:xfrm rot="10437409">
            <a:off x="432796" y="323015"/>
            <a:ext cx="1289905" cy="1411372"/>
            <a:chOff x="0" y="0"/>
            <a:chExt cx="1719873" cy="1881830"/>
          </a:xfrm>
        </p:grpSpPr>
        <p:grpSp>
          <p:nvGrpSpPr>
            <p:cNvPr id="578" name="Google Shape;578;p20"/>
            <p:cNvGrpSpPr/>
            <p:nvPr/>
          </p:nvGrpSpPr>
          <p:grpSpPr>
            <a:xfrm>
              <a:off x="0" y="940915"/>
              <a:ext cx="437841" cy="437841"/>
              <a:chOff x="0" y="0"/>
              <a:chExt cx="812800" cy="812800"/>
            </a:xfrm>
          </p:grpSpPr>
          <p:sp>
            <p:nvSpPr>
              <p:cNvPr id="579" name="Google Shape;57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1" name="Google Shape;581;p20"/>
            <p:cNvGrpSpPr/>
            <p:nvPr/>
          </p:nvGrpSpPr>
          <p:grpSpPr>
            <a:xfrm>
              <a:off x="218920" y="0"/>
              <a:ext cx="940915" cy="940915"/>
              <a:chOff x="0" y="0"/>
              <a:chExt cx="812800" cy="812800"/>
            </a:xfrm>
          </p:grpSpPr>
          <p:sp>
            <p:nvSpPr>
              <p:cNvPr id="582" name="Google Shape;58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4" name="Google Shape;584;p20"/>
            <p:cNvGrpSpPr/>
            <p:nvPr/>
          </p:nvGrpSpPr>
          <p:grpSpPr>
            <a:xfrm>
              <a:off x="924362" y="1086319"/>
              <a:ext cx="795511" cy="795511"/>
              <a:chOff x="0" y="0"/>
              <a:chExt cx="812800" cy="812800"/>
            </a:xfrm>
          </p:grpSpPr>
          <p:sp>
            <p:nvSpPr>
              <p:cNvPr id="585" name="Google Shape;585;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87" name="Google Shape;587;p20"/>
          <p:cNvGrpSpPr/>
          <p:nvPr/>
        </p:nvGrpSpPr>
        <p:grpSpPr>
          <a:xfrm rot="10437409">
            <a:off x="9982329" y="9327138"/>
            <a:ext cx="1387918" cy="1518616"/>
            <a:chOff x="0" y="0"/>
            <a:chExt cx="1850557" cy="2024821"/>
          </a:xfrm>
        </p:grpSpPr>
        <p:grpSp>
          <p:nvGrpSpPr>
            <p:cNvPr id="588" name="Google Shape;588;p20"/>
            <p:cNvGrpSpPr/>
            <p:nvPr/>
          </p:nvGrpSpPr>
          <p:grpSpPr>
            <a:xfrm>
              <a:off x="0" y="1012410"/>
              <a:ext cx="471110" cy="471110"/>
              <a:chOff x="0" y="0"/>
              <a:chExt cx="812800" cy="812800"/>
            </a:xfrm>
          </p:grpSpPr>
          <p:sp>
            <p:nvSpPr>
              <p:cNvPr id="589" name="Google Shape;58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1" name="Google Shape;591;p20"/>
            <p:cNvGrpSpPr/>
            <p:nvPr/>
          </p:nvGrpSpPr>
          <p:grpSpPr>
            <a:xfrm>
              <a:off x="235555" y="0"/>
              <a:ext cx="1012410" cy="1012410"/>
              <a:chOff x="0" y="0"/>
              <a:chExt cx="812800" cy="812800"/>
            </a:xfrm>
          </p:grpSpPr>
          <p:sp>
            <p:nvSpPr>
              <p:cNvPr id="592" name="Google Shape;59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4" name="Google Shape;594;p20"/>
            <p:cNvGrpSpPr/>
            <p:nvPr/>
          </p:nvGrpSpPr>
          <p:grpSpPr>
            <a:xfrm>
              <a:off x="994599" y="1168863"/>
              <a:ext cx="855958" cy="855958"/>
              <a:chOff x="0" y="0"/>
              <a:chExt cx="812800" cy="812800"/>
            </a:xfrm>
          </p:grpSpPr>
          <p:sp>
            <p:nvSpPr>
              <p:cNvPr id="595" name="Google Shape;595;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97" name="Google Shape;597;p20"/>
          <p:cNvGrpSpPr/>
          <p:nvPr/>
        </p:nvGrpSpPr>
        <p:grpSpPr>
          <a:xfrm>
            <a:off x="17254434" y="633412"/>
            <a:ext cx="263525" cy="263525"/>
            <a:chOff x="0" y="0"/>
            <a:chExt cx="812800" cy="812800"/>
          </a:xfrm>
        </p:grpSpPr>
        <p:sp>
          <p:nvSpPr>
            <p:cNvPr id="598" name="Google Shape;598;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00" name="Google Shape;600;p20"/>
          <p:cNvGrpSpPr/>
          <p:nvPr/>
        </p:nvGrpSpPr>
        <p:grpSpPr>
          <a:xfrm>
            <a:off x="362087" y="5839884"/>
            <a:ext cx="263525" cy="263525"/>
            <a:chOff x="0" y="0"/>
            <a:chExt cx="812800" cy="812800"/>
          </a:xfrm>
        </p:grpSpPr>
        <p:sp>
          <p:nvSpPr>
            <p:cNvPr id="601" name="Google Shape;601;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606" name="Shape 606"/>
        <p:cNvGrpSpPr/>
        <p:nvPr/>
      </p:nvGrpSpPr>
      <p:grpSpPr>
        <a:xfrm>
          <a:off x="0" y="0"/>
          <a:ext cx="0" cy="0"/>
          <a:chOff x="0" y="0"/>
          <a:chExt cx="0" cy="0"/>
        </a:xfrm>
      </p:grpSpPr>
      <p:sp>
        <p:nvSpPr>
          <p:cNvPr id="607" name="Google Shape;607;p21"/>
          <p:cNvSpPr txBox="1"/>
          <p:nvPr/>
        </p:nvSpPr>
        <p:spPr>
          <a:xfrm>
            <a:off x="890224" y="1019175"/>
            <a:ext cx="16507551"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Our Doctors</a:t>
            </a:r>
            <a:endParaRPr/>
          </a:p>
        </p:txBody>
      </p:sp>
      <p:sp>
        <p:nvSpPr>
          <p:cNvPr id="608" name="Google Shape;608;p21"/>
          <p:cNvSpPr/>
          <p:nvPr/>
        </p:nvSpPr>
        <p:spPr>
          <a:xfrm rot="3539769">
            <a:off x="-3114727" y="7490827"/>
            <a:ext cx="5074305" cy="4114800"/>
          </a:xfrm>
          <a:custGeom>
            <a:rect b="b" l="l" r="r" t="t"/>
            <a:pathLst>
              <a:path extrusionOk="0" h="4114800" w="5074305">
                <a:moveTo>
                  <a:pt x="0" y="0"/>
                </a:moveTo>
                <a:lnTo>
                  <a:pt x="5074305" y="0"/>
                </a:lnTo>
                <a:lnTo>
                  <a:pt x="507430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21"/>
          <p:cNvSpPr/>
          <p:nvPr/>
        </p:nvSpPr>
        <p:spPr>
          <a:xfrm rot="-6919918">
            <a:off x="15788031" y="-1318627"/>
            <a:ext cx="5074305" cy="4114800"/>
          </a:xfrm>
          <a:custGeom>
            <a:rect b="b" l="l" r="r" t="t"/>
            <a:pathLst>
              <a:path extrusionOk="0" h="4114800" w="5074305">
                <a:moveTo>
                  <a:pt x="0" y="0"/>
                </a:moveTo>
                <a:lnTo>
                  <a:pt x="5074305" y="0"/>
                </a:lnTo>
                <a:lnTo>
                  <a:pt x="507430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21"/>
          <p:cNvSpPr/>
          <p:nvPr/>
        </p:nvSpPr>
        <p:spPr>
          <a:xfrm rot="3539769">
            <a:off x="12182002" y="844280"/>
            <a:ext cx="454848" cy="368840"/>
          </a:xfrm>
          <a:custGeom>
            <a:rect b="b" l="l" r="r" t="t"/>
            <a:pathLst>
              <a:path extrusionOk="0" h="368840" w="454848">
                <a:moveTo>
                  <a:pt x="0" y="0"/>
                </a:moveTo>
                <a:lnTo>
                  <a:pt x="454849" y="0"/>
                </a:lnTo>
                <a:lnTo>
                  <a:pt x="454849" y="368840"/>
                </a:lnTo>
                <a:lnTo>
                  <a:pt x="0" y="3688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21"/>
          <p:cNvSpPr/>
          <p:nvPr/>
        </p:nvSpPr>
        <p:spPr>
          <a:xfrm rot="3539769">
            <a:off x="2316385" y="-495289"/>
            <a:ext cx="2036845" cy="1651696"/>
          </a:xfrm>
          <a:custGeom>
            <a:rect b="b" l="l" r="r" t="t"/>
            <a:pathLst>
              <a:path extrusionOk="0" h="1651696" w="2036845">
                <a:moveTo>
                  <a:pt x="0" y="0"/>
                </a:moveTo>
                <a:lnTo>
                  <a:pt x="2036845" y="0"/>
                </a:lnTo>
                <a:lnTo>
                  <a:pt x="2036845" y="1651696"/>
                </a:lnTo>
                <a:lnTo>
                  <a:pt x="0" y="165169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21"/>
          <p:cNvSpPr/>
          <p:nvPr/>
        </p:nvSpPr>
        <p:spPr>
          <a:xfrm rot="10302781">
            <a:off x="12433633" y="9073880"/>
            <a:ext cx="454848" cy="368840"/>
          </a:xfrm>
          <a:custGeom>
            <a:rect b="b" l="l" r="r" t="t"/>
            <a:pathLst>
              <a:path extrusionOk="0" h="368840" w="454848">
                <a:moveTo>
                  <a:pt x="0" y="0"/>
                </a:moveTo>
                <a:lnTo>
                  <a:pt x="454848" y="0"/>
                </a:lnTo>
                <a:lnTo>
                  <a:pt x="454848" y="368840"/>
                </a:lnTo>
                <a:lnTo>
                  <a:pt x="0" y="3688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21"/>
          <p:cNvSpPr/>
          <p:nvPr/>
        </p:nvSpPr>
        <p:spPr>
          <a:xfrm rot="3539769">
            <a:off x="13419121" y="9234203"/>
            <a:ext cx="2036845" cy="1651696"/>
          </a:xfrm>
          <a:custGeom>
            <a:rect b="b" l="l" r="r" t="t"/>
            <a:pathLst>
              <a:path extrusionOk="0" h="1651696" w="2036845">
                <a:moveTo>
                  <a:pt x="0" y="0"/>
                </a:moveTo>
                <a:lnTo>
                  <a:pt x="2036845" y="0"/>
                </a:lnTo>
                <a:lnTo>
                  <a:pt x="2036845" y="1651696"/>
                </a:lnTo>
                <a:lnTo>
                  <a:pt x="0" y="165169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14" name="Google Shape;614;p21"/>
          <p:cNvGrpSpPr/>
          <p:nvPr/>
        </p:nvGrpSpPr>
        <p:grpSpPr>
          <a:xfrm>
            <a:off x="7559435" y="6907265"/>
            <a:ext cx="3306074" cy="1672677"/>
            <a:chOff x="0" y="-76200"/>
            <a:chExt cx="4408098" cy="2230235"/>
          </a:xfrm>
        </p:grpSpPr>
        <p:sp>
          <p:nvSpPr>
            <p:cNvPr id="615" name="Google Shape;615;p21"/>
            <p:cNvSpPr txBox="1"/>
            <p:nvPr/>
          </p:nvSpPr>
          <p:spPr>
            <a:xfrm>
              <a:off x="0" y="-76200"/>
              <a:ext cx="4408098" cy="7747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499">
                  <a:solidFill>
                    <a:srgbClr val="FA634F"/>
                  </a:solidFill>
                  <a:latin typeface="Alegreya Sans SC Medium"/>
                  <a:ea typeface="Alegreya Sans SC Medium"/>
                  <a:cs typeface="Alegreya Sans SC Medium"/>
                  <a:sym typeface="Alegreya Sans SC Medium"/>
                </a:rPr>
                <a:t>Name</a:t>
              </a:r>
              <a:endParaRPr/>
            </a:p>
          </p:txBody>
        </p:sp>
        <p:sp>
          <p:nvSpPr>
            <p:cNvPr id="616" name="Google Shape;616;p21"/>
            <p:cNvSpPr txBox="1"/>
            <p:nvPr/>
          </p:nvSpPr>
          <p:spPr>
            <a:xfrm>
              <a:off x="0" y="1079615"/>
              <a:ext cx="4408098" cy="107442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what you want to discuss. </a:t>
              </a:r>
              <a:endParaRPr/>
            </a:p>
          </p:txBody>
        </p:sp>
      </p:grpSp>
      <p:grpSp>
        <p:nvGrpSpPr>
          <p:cNvPr id="617" name="Google Shape;617;p21"/>
          <p:cNvGrpSpPr/>
          <p:nvPr/>
        </p:nvGrpSpPr>
        <p:grpSpPr>
          <a:xfrm>
            <a:off x="1681771" y="6907265"/>
            <a:ext cx="3306074" cy="1672677"/>
            <a:chOff x="0" y="-76200"/>
            <a:chExt cx="4408098" cy="2230235"/>
          </a:xfrm>
        </p:grpSpPr>
        <p:sp>
          <p:nvSpPr>
            <p:cNvPr id="618" name="Google Shape;618;p21"/>
            <p:cNvSpPr txBox="1"/>
            <p:nvPr/>
          </p:nvSpPr>
          <p:spPr>
            <a:xfrm>
              <a:off x="0" y="-76200"/>
              <a:ext cx="4408098" cy="7747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499">
                  <a:solidFill>
                    <a:srgbClr val="FA634F"/>
                  </a:solidFill>
                  <a:latin typeface="Alegreya Sans SC Medium"/>
                  <a:ea typeface="Alegreya Sans SC Medium"/>
                  <a:cs typeface="Alegreya Sans SC Medium"/>
                  <a:sym typeface="Alegreya Sans SC Medium"/>
                </a:rPr>
                <a:t>N</a:t>
              </a:r>
              <a:r>
                <a:rPr lang="en-US" sz="3499" u="none">
                  <a:solidFill>
                    <a:srgbClr val="FA634F"/>
                  </a:solidFill>
                  <a:latin typeface="Alegreya Sans SC Medium"/>
                  <a:ea typeface="Alegreya Sans SC Medium"/>
                  <a:cs typeface="Alegreya Sans SC Medium"/>
                  <a:sym typeface="Alegreya Sans SC Medium"/>
                </a:rPr>
                <a:t>ame</a:t>
              </a:r>
              <a:endParaRPr/>
            </a:p>
          </p:txBody>
        </p:sp>
        <p:sp>
          <p:nvSpPr>
            <p:cNvPr id="619" name="Google Shape;619;p21"/>
            <p:cNvSpPr txBox="1"/>
            <p:nvPr/>
          </p:nvSpPr>
          <p:spPr>
            <a:xfrm>
              <a:off x="0" y="1079615"/>
              <a:ext cx="4408098" cy="107442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what you want to discuss. </a:t>
              </a:r>
              <a:endParaRPr/>
            </a:p>
          </p:txBody>
        </p:sp>
      </p:grpSp>
      <p:grpSp>
        <p:nvGrpSpPr>
          <p:cNvPr id="620" name="Google Shape;620;p21"/>
          <p:cNvGrpSpPr/>
          <p:nvPr/>
        </p:nvGrpSpPr>
        <p:grpSpPr>
          <a:xfrm>
            <a:off x="13437099" y="6907265"/>
            <a:ext cx="3306074" cy="1672677"/>
            <a:chOff x="0" y="-76200"/>
            <a:chExt cx="4408098" cy="2230235"/>
          </a:xfrm>
        </p:grpSpPr>
        <p:sp>
          <p:nvSpPr>
            <p:cNvPr id="621" name="Google Shape;621;p21"/>
            <p:cNvSpPr txBox="1"/>
            <p:nvPr/>
          </p:nvSpPr>
          <p:spPr>
            <a:xfrm>
              <a:off x="0" y="-76200"/>
              <a:ext cx="4408098" cy="7747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499">
                  <a:solidFill>
                    <a:srgbClr val="FA634F"/>
                  </a:solidFill>
                  <a:latin typeface="Alegreya Sans SC Medium"/>
                  <a:ea typeface="Alegreya Sans SC Medium"/>
                  <a:cs typeface="Alegreya Sans SC Medium"/>
                  <a:sym typeface="Alegreya Sans SC Medium"/>
                </a:rPr>
                <a:t>Name</a:t>
              </a:r>
              <a:endParaRPr/>
            </a:p>
          </p:txBody>
        </p:sp>
        <p:sp>
          <p:nvSpPr>
            <p:cNvPr id="622" name="Google Shape;622;p21"/>
            <p:cNvSpPr txBox="1"/>
            <p:nvPr/>
          </p:nvSpPr>
          <p:spPr>
            <a:xfrm>
              <a:off x="0" y="1079615"/>
              <a:ext cx="4408098" cy="107442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what you want to discuss. </a:t>
              </a:r>
              <a:endParaRPr/>
            </a:p>
          </p:txBody>
        </p:sp>
      </p:grpSp>
      <p:grpSp>
        <p:nvGrpSpPr>
          <p:cNvPr id="623" name="Google Shape;623;p21"/>
          <p:cNvGrpSpPr/>
          <p:nvPr/>
        </p:nvGrpSpPr>
        <p:grpSpPr>
          <a:xfrm>
            <a:off x="560158" y="1442588"/>
            <a:ext cx="667785" cy="667785"/>
            <a:chOff x="0" y="0"/>
            <a:chExt cx="812800" cy="812800"/>
          </a:xfrm>
        </p:grpSpPr>
        <p:sp>
          <p:nvSpPr>
            <p:cNvPr id="624" name="Google Shape;624;p21"/>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cap="sq" cmpd="sng" w="85725">
              <a:solidFill>
                <a:srgbClr val="BCE6E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2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6" name="Google Shape;626;p21"/>
          <p:cNvGrpSpPr/>
          <p:nvPr/>
        </p:nvGrpSpPr>
        <p:grpSpPr>
          <a:xfrm>
            <a:off x="5939747" y="8093952"/>
            <a:ext cx="667785" cy="667785"/>
            <a:chOff x="0" y="0"/>
            <a:chExt cx="812800" cy="812800"/>
          </a:xfrm>
        </p:grpSpPr>
        <p:sp>
          <p:nvSpPr>
            <p:cNvPr id="627" name="Google Shape;627;p21"/>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cap="sq" cmpd="sng" w="85725">
              <a:solidFill>
                <a:srgbClr val="BCE6E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2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9" name="Google Shape;629;p21"/>
          <p:cNvGrpSpPr/>
          <p:nvPr/>
        </p:nvGrpSpPr>
        <p:grpSpPr>
          <a:xfrm>
            <a:off x="15090136" y="1732515"/>
            <a:ext cx="667785" cy="667785"/>
            <a:chOff x="0" y="0"/>
            <a:chExt cx="812800" cy="812800"/>
          </a:xfrm>
        </p:grpSpPr>
        <p:sp>
          <p:nvSpPr>
            <p:cNvPr id="630" name="Google Shape;630;p21"/>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cap="sq" cmpd="sng" w="85725">
              <a:solidFill>
                <a:srgbClr val="BCE6E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2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632" name="Google Shape;632;p21"/>
          <p:cNvPicPr preferRelativeResize="0"/>
          <p:nvPr/>
        </p:nvPicPr>
        <p:blipFill>
          <a:blip r:embed="rId4">
            <a:alphaModFix/>
          </a:blip>
          <a:stretch>
            <a:fillRect/>
          </a:stretch>
        </p:blipFill>
        <p:spPr>
          <a:xfrm>
            <a:off x="1681774" y="3059325"/>
            <a:ext cx="3703253" cy="3604178"/>
          </a:xfrm>
          <a:prstGeom prst="rect">
            <a:avLst/>
          </a:prstGeom>
          <a:noFill/>
          <a:ln>
            <a:noFill/>
          </a:ln>
        </p:spPr>
      </p:pic>
      <p:pic>
        <p:nvPicPr>
          <p:cNvPr id="633" name="Google Shape;633;p21"/>
          <p:cNvPicPr preferRelativeResize="0"/>
          <p:nvPr/>
        </p:nvPicPr>
        <p:blipFill>
          <a:blip r:embed="rId5">
            <a:alphaModFix/>
          </a:blip>
          <a:stretch>
            <a:fillRect/>
          </a:stretch>
        </p:blipFill>
        <p:spPr>
          <a:xfrm>
            <a:off x="7291032" y="3059325"/>
            <a:ext cx="3715638" cy="3604178"/>
          </a:xfrm>
          <a:prstGeom prst="rect">
            <a:avLst/>
          </a:prstGeom>
          <a:noFill/>
          <a:ln>
            <a:noFill/>
          </a:ln>
        </p:spPr>
      </p:pic>
      <p:pic>
        <p:nvPicPr>
          <p:cNvPr id="634" name="Google Shape;634;p21"/>
          <p:cNvPicPr preferRelativeResize="0"/>
          <p:nvPr/>
        </p:nvPicPr>
        <p:blipFill>
          <a:blip r:embed="rId6">
            <a:alphaModFix/>
          </a:blip>
          <a:stretch>
            <a:fillRect/>
          </a:stretch>
        </p:blipFill>
        <p:spPr>
          <a:xfrm>
            <a:off x="12912675" y="3048787"/>
            <a:ext cx="3891475" cy="36767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638" name="Shape 638"/>
        <p:cNvGrpSpPr/>
        <p:nvPr/>
      </p:nvGrpSpPr>
      <p:grpSpPr>
        <a:xfrm>
          <a:off x="0" y="0"/>
          <a:ext cx="0" cy="0"/>
          <a:chOff x="0" y="0"/>
          <a:chExt cx="0" cy="0"/>
        </a:xfrm>
      </p:grpSpPr>
      <p:sp>
        <p:nvSpPr>
          <p:cNvPr id="639" name="Google Shape;639;p22"/>
          <p:cNvSpPr/>
          <p:nvPr/>
        </p:nvSpPr>
        <p:spPr>
          <a:xfrm>
            <a:off x="-2791805" y="7767338"/>
            <a:ext cx="5039324" cy="5039324"/>
          </a:xfrm>
          <a:custGeom>
            <a:rect b="b" l="l" r="r" t="t"/>
            <a:pathLst>
              <a:path extrusionOk="0" h="5039324" w="5039324">
                <a:moveTo>
                  <a:pt x="0" y="0"/>
                </a:moveTo>
                <a:lnTo>
                  <a:pt x="5039324" y="0"/>
                </a:lnTo>
                <a:lnTo>
                  <a:pt x="5039324" y="5039324"/>
                </a:lnTo>
                <a:lnTo>
                  <a:pt x="0" y="503932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22"/>
          <p:cNvSpPr/>
          <p:nvPr/>
        </p:nvSpPr>
        <p:spPr>
          <a:xfrm>
            <a:off x="1028700" y="1770985"/>
            <a:ext cx="8457719" cy="6745031"/>
          </a:xfrm>
          <a:custGeom>
            <a:rect b="b" l="l" r="r" t="t"/>
            <a:pathLst>
              <a:path extrusionOk="0" h="6745031" w="8457719">
                <a:moveTo>
                  <a:pt x="0" y="0"/>
                </a:moveTo>
                <a:lnTo>
                  <a:pt x="8457719" y="0"/>
                </a:lnTo>
                <a:lnTo>
                  <a:pt x="8457719" y="6745030"/>
                </a:lnTo>
                <a:lnTo>
                  <a:pt x="0" y="674503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22"/>
          <p:cNvSpPr/>
          <p:nvPr/>
        </p:nvSpPr>
        <p:spPr>
          <a:xfrm>
            <a:off x="10033374" y="921899"/>
            <a:ext cx="849086" cy="849086"/>
          </a:xfrm>
          <a:custGeom>
            <a:rect b="b" l="l" r="r" t="t"/>
            <a:pathLst>
              <a:path extrusionOk="0" h="849086" w="849086">
                <a:moveTo>
                  <a:pt x="0" y="0"/>
                </a:moveTo>
                <a:lnTo>
                  <a:pt x="849086" y="0"/>
                </a:lnTo>
                <a:lnTo>
                  <a:pt x="849086" y="849086"/>
                </a:lnTo>
                <a:lnTo>
                  <a:pt x="0" y="84908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22"/>
          <p:cNvSpPr txBox="1"/>
          <p:nvPr/>
        </p:nvSpPr>
        <p:spPr>
          <a:xfrm>
            <a:off x="9824571" y="5124450"/>
            <a:ext cx="7378075"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About Us</a:t>
            </a:r>
            <a:endParaRPr/>
          </a:p>
        </p:txBody>
      </p:sp>
      <p:sp>
        <p:nvSpPr>
          <p:cNvPr id="643" name="Google Shape;643;p22"/>
          <p:cNvSpPr txBox="1"/>
          <p:nvPr/>
        </p:nvSpPr>
        <p:spPr>
          <a:xfrm>
            <a:off x="9637460" y="6581775"/>
            <a:ext cx="7902992" cy="41465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600" u="none">
                <a:solidFill>
                  <a:srgbClr val="000000"/>
                </a:solidFill>
                <a:latin typeface="Sanchez"/>
                <a:ea typeface="Sanchez"/>
                <a:cs typeface="Sanchez"/>
                <a:sym typeface="Sanchez"/>
              </a:rPr>
              <a:t>Elaborate on what you want to discuss. </a:t>
            </a:r>
            <a:endParaRPr/>
          </a:p>
        </p:txBody>
      </p:sp>
      <p:sp>
        <p:nvSpPr>
          <p:cNvPr id="644" name="Google Shape;644;p22"/>
          <p:cNvSpPr/>
          <p:nvPr/>
        </p:nvSpPr>
        <p:spPr>
          <a:xfrm>
            <a:off x="2862943" y="8833757"/>
            <a:ext cx="849086" cy="849086"/>
          </a:xfrm>
          <a:custGeom>
            <a:rect b="b" l="l" r="r" t="t"/>
            <a:pathLst>
              <a:path extrusionOk="0" h="849086" w="849086">
                <a:moveTo>
                  <a:pt x="0" y="0"/>
                </a:moveTo>
                <a:lnTo>
                  <a:pt x="849086" y="0"/>
                </a:lnTo>
                <a:lnTo>
                  <a:pt x="849086" y="849086"/>
                </a:lnTo>
                <a:lnTo>
                  <a:pt x="0" y="84908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22"/>
          <p:cNvSpPr/>
          <p:nvPr/>
        </p:nvSpPr>
        <p:spPr>
          <a:xfrm>
            <a:off x="16834757" y="8936987"/>
            <a:ext cx="849086" cy="849086"/>
          </a:xfrm>
          <a:custGeom>
            <a:rect b="b" l="l" r="r" t="t"/>
            <a:pathLst>
              <a:path extrusionOk="0" h="849086" w="849086">
                <a:moveTo>
                  <a:pt x="0" y="0"/>
                </a:moveTo>
                <a:lnTo>
                  <a:pt x="849086" y="0"/>
                </a:lnTo>
                <a:lnTo>
                  <a:pt x="849086" y="849086"/>
                </a:lnTo>
                <a:lnTo>
                  <a:pt x="0" y="84908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22"/>
          <p:cNvSpPr/>
          <p:nvPr/>
        </p:nvSpPr>
        <p:spPr>
          <a:xfrm>
            <a:off x="15768338" y="-2197944"/>
            <a:ext cx="5039324" cy="5039324"/>
          </a:xfrm>
          <a:custGeom>
            <a:rect b="b" l="l" r="r" t="t"/>
            <a:pathLst>
              <a:path extrusionOk="0" h="5039324" w="5039324">
                <a:moveTo>
                  <a:pt x="0" y="0"/>
                </a:moveTo>
                <a:lnTo>
                  <a:pt x="5039324" y="0"/>
                </a:lnTo>
                <a:lnTo>
                  <a:pt x="5039324" y="5039324"/>
                </a:lnTo>
                <a:lnTo>
                  <a:pt x="0" y="503932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47" name="Google Shape;647;p22"/>
          <p:cNvGrpSpPr/>
          <p:nvPr/>
        </p:nvGrpSpPr>
        <p:grpSpPr>
          <a:xfrm>
            <a:off x="11494266" y="8191131"/>
            <a:ext cx="1017982" cy="642626"/>
            <a:chOff x="0" y="0"/>
            <a:chExt cx="1357308" cy="856835"/>
          </a:xfrm>
        </p:grpSpPr>
        <p:grpSp>
          <p:nvGrpSpPr>
            <p:cNvPr id="648" name="Google Shape;648;p22"/>
            <p:cNvGrpSpPr/>
            <p:nvPr/>
          </p:nvGrpSpPr>
          <p:grpSpPr>
            <a:xfrm rot="10800000">
              <a:off x="1005941" y="0"/>
              <a:ext cx="351367" cy="351367"/>
              <a:chOff x="0" y="0"/>
              <a:chExt cx="812800" cy="812800"/>
            </a:xfrm>
          </p:grpSpPr>
          <p:sp>
            <p:nvSpPr>
              <p:cNvPr id="649" name="Google Shape;64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1" name="Google Shape;651;p22"/>
            <p:cNvGrpSpPr/>
            <p:nvPr/>
          </p:nvGrpSpPr>
          <p:grpSpPr>
            <a:xfrm rot="10800000">
              <a:off x="351367" y="0"/>
              <a:ext cx="351367" cy="351367"/>
              <a:chOff x="0" y="0"/>
              <a:chExt cx="812800" cy="812800"/>
            </a:xfrm>
          </p:grpSpPr>
          <p:sp>
            <p:nvSpPr>
              <p:cNvPr id="652" name="Google Shape;65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4" name="Google Shape;654;p22"/>
            <p:cNvGrpSpPr/>
            <p:nvPr/>
          </p:nvGrpSpPr>
          <p:grpSpPr>
            <a:xfrm rot="10800000">
              <a:off x="632054" y="505468"/>
              <a:ext cx="351367" cy="351367"/>
              <a:chOff x="0" y="0"/>
              <a:chExt cx="812800" cy="812800"/>
            </a:xfrm>
          </p:grpSpPr>
          <p:sp>
            <p:nvSpPr>
              <p:cNvPr id="655" name="Google Shape;65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7" name="Google Shape;657;p22"/>
            <p:cNvGrpSpPr/>
            <p:nvPr/>
          </p:nvGrpSpPr>
          <p:grpSpPr>
            <a:xfrm rot="10800000">
              <a:off x="0" y="505468"/>
              <a:ext cx="351367" cy="351367"/>
              <a:chOff x="0" y="0"/>
              <a:chExt cx="812800" cy="812800"/>
            </a:xfrm>
          </p:grpSpPr>
          <p:sp>
            <p:nvSpPr>
              <p:cNvPr id="658" name="Google Shape;65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60" name="Google Shape;660;p22"/>
          <p:cNvGrpSpPr/>
          <p:nvPr/>
        </p:nvGrpSpPr>
        <p:grpSpPr>
          <a:xfrm rot="4942421">
            <a:off x="133690" y="547535"/>
            <a:ext cx="1017982" cy="642626"/>
            <a:chOff x="0" y="0"/>
            <a:chExt cx="1357308" cy="856835"/>
          </a:xfrm>
        </p:grpSpPr>
        <p:grpSp>
          <p:nvGrpSpPr>
            <p:cNvPr id="661" name="Google Shape;661;p22"/>
            <p:cNvGrpSpPr/>
            <p:nvPr/>
          </p:nvGrpSpPr>
          <p:grpSpPr>
            <a:xfrm rot="10800000">
              <a:off x="1005941" y="0"/>
              <a:ext cx="351367" cy="351367"/>
              <a:chOff x="0" y="0"/>
              <a:chExt cx="812800" cy="812800"/>
            </a:xfrm>
          </p:grpSpPr>
          <p:sp>
            <p:nvSpPr>
              <p:cNvPr id="662" name="Google Shape;66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4" name="Google Shape;664;p22"/>
            <p:cNvGrpSpPr/>
            <p:nvPr/>
          </p:nvGrpSpPr>
          <p:grpSpPr>
            <a:xfrm rot="10800000">
              <a:off x="351367" y="0"/>
              <a:ext cx="351367" cy="351367"/>
              <a:chOff x="0" y="0"/>
              <a:chExt cx="812800" cy="812800"/>
            </a:xfrm>
          </p:grpSpPr>
          <p:sp>
            <p:nvSpPr>
              <p:cNvPr id="665" name="Google Shape;66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7" name="Google Shape;667;p22"/>
            <p:cNvGrpSpPr/>
            <p:nvPr/>
          </p:nvGrpSpPr>
          <p:grpSpPr>
            <a:xfrm rot="10800000">
              <a:off x="632054" y="505468"/>
              <a:ext cx="351367" cy="351367"/>
              <a:chOff x="0" y="0"/>
              <a:chExt cx="812800" cy="812800"/>
            </a:xfrm>
          </p:grpSpPr>
          <p:sp>
            <p:nvSpPr>
              <p:cNvPr id="668" name="Google Shape;66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0" name="Google Shape;670;p22"/>
            <p:cNvGrpSpPr/>
            <p:nvPr/>
          </p:nvGrpSpPr>
          <p:grpSpPr>
            <a:xfrm rot="10800000">
              <a:off x="0" y="505468"/>
              <a:ext cx="351367" cy="351367"/>
              <a:chOff x="0" y="0"/>
              <a:chExt cx="812800" cy="812800"/>
            </a:xfrm>
          </p:grpSpPr>
          <p:sp>
            <p:nvSpPr>
              <p:cNvPr id="671" name="Google Shape;67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73" name="Google Shape;673;p22"/>
          <p:cNvGrpSpPr/>
          <p:nvPr/>
        </p:nvGrpSpPr>
        <p:grpSpPr>
          <a:xfrm>
            <a:off x="17021936" y="321718"/>
            <a:ext cx="1017982" cy="642626"/>
            <a:chOff x="0" y="0"/>
            <a:chExt cx="1357308" cy="856835"/>
          </a:xfrm>
        </p:grpSpPr>
        <p:grpSp>
          <p:nvGrpSpPr>
            <p:cNvPr id="674" name="Google Shape;674;p22"/>
            <p:cNvGrpSpPr/>
            <p:nvPr/>
          </p:nvGrpSpPr>
          <p:grpSpPr>
            <a:xfrm rot="10800000">
              <a:off x="1005941" y="0"/>
              <a:ext cx="351367" cy="351367"/>
              <a:chOff x="0" y="0"/>
              <a:chExt cx="812800" cy="812800"/>
            </a:xfrm>
          </p:grpSpPr>
          <p:sp>
            <p:nvSpPr>
              <p:cNvPr id="675" name="Google Shape;67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7" name="Google Shape;677;p22"/>
            <p:cNvGrpSpPr/>
            <p:nvPr/>
          </p:nvGrpSpPr>
          <p:grpSpPr>
            <a:xfrm rot="10800000">
              <a:off x="351367" y="0"/>
              <a:ext cx="351367" cy="351367"/>
              <a:chOff x="0" y="0"/>
              <a:chExt cx="812800" cy="812800"/>
            </a:xfrm>
          </p:grpSpPr>
          <p:sp>
            <p:nvSpPr>
              <p:cNvPr id="678" name="Google Shape;67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0" name="Google Shape;680;p22"/>
            <p:cNvGrpSpPr/>
            <p:nvPr/>
          </p:nvGrpSpPr>
          <p:grpSpPr>
            <a:xfrm rot="10800000">
              <a:off x="632054" y="505468"/>
              <a:ext cx="351367" cy="351367"/>
              <a:chOff x="0" y="0"/>
              <a:chExt cx="812800" cy="812800"/>
            </a:xfrm>
          </p:grpSpPr>
          <p:sp>
            <p:nvSpPr>
              <p:cNvPr id="681" name="Google Shape;68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3" name="Google Shape;683;p22"/>
            <p:cNvGrpSpPr/>
            <p:nvPr/>
          </p:nvGrpSpPr>
          <p:grpSpPr>
            <a:xfrm rot="10800000">
              <a:off x="0" y="505468"/>
              <a:ext cx="351367" cy="351367"/>
              <a:chOff x="0" y="0"/>
              <a:chExt cx="812800" cy="812800"/>
            </a:xfrm>
          </p:grpSpPr>
          <p:sp>
            <p:nvSpPr>
              <p:cNvPr id="684" name="Google Shape;68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86" name="Google Shape;686;p22"/>
          <p:cNvGrpSpPr/>
          <p:nvPr/>
        </p:nvGrpSpPr>
        <p:grpSpPr>
          <a:xfrm>
            <a:off x="12512246" y="2841380"/>
            <a:ext cx="1661416" cy="1661416"/>
            <a:chOff x="0" y="0"/>
            <a:chExt cx="812800" cy="812800"/>
          </a:xfrm>
        </p:grpSpPr>
        <p:sp>
          <p:nvSpPr>
            <p:cNvPr id="687" name="Google Shape;68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cap="sq" cmpd="sng" w="66675">
              <a:solidFill>
                <a:srgbClr val="28BCA9"/>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9" name="Google Shape;689;p22"/>
          <p:cNvSpPr txBox="1"/>
          <p:nvPr/>
        </p:nvSpPr>
        <p:spPr>
          <a:xfrm>
            <a:off x="13002733" y="2474034"/>
            <a:ext cx="680442" cy="190182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1000">
                <a:solidFill>
                  <a:srgbClr val="FFFFFF"/>
                </a:solidFill>
                <a:latin typeface="Alice"/>
                <a:ea typeface="Alice"/>
                <a:cs typeface="Alice"/>
                <a:sym typeface="Alice"/>
              </a:rPr>
              <a:t>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693" name="Shape 693"/>
        <p:cNvGrpSpPr/>
        <p:nvPr/>
      </p:nvGrpSpPr>
      <p:grpSpPr>
        <a:xfrm>
          <a:off x="0" y="0"/>
          <a:ext cx="0" cy="0"/>
          <a:chOff x="0" y="0"/>
          <a:chExt cx="0" cy="0"/>
        </a:xfrm>
      </p:grpSpPr>
      <p:sp>
        <p:nvSpPr>
          <p:cNvPr id="694" name="Google Shape;694;p23"/>
          <p:cNvSpPr/>
          <p:nvPr/>
        </p:nvSpPr>
        <p:spPr>
          <a:xfrm rot="5541623">
            <a:off x="3330385" y="-2583412"/>
            <a:ext cx="7634283" cy="6884735"/>
          </a:xfrm>
          <a:custGeom>
            <a:rect b="b" l="l" r="r" t="t"/>
            <a:pathLst>
              <a:path extrusionOk="0" h="6884735" w="7634283">
                <a:moveTo>
                  <a:pt x="0" y="0"/>
                </a:moveTo>
                <a:lnTo>
                  <a:pt x="7634283" y="0"/>
                </a:lnTo>
                <a:lnTo>
                  <a:pt x="7634283" y="6884735"/>
                </a:lnTo>
                <a:lnTo>
                  <a:pt x="0" y="68847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23"/>
          <p:cNvSpPr txBox="1"/>
          <p:nvPr/>
        </p:nvSpPr>
        <p:spPr>
          <a:xfrm>
            <a:off x="10547262" y="2351800"/>
            <a:ext cx="6202800" cy="2770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01BFA8"/>
                </a:solidFill>
                <a:latin typeface="Alice"/>
                <a:ea typeface="Alice"/>
                <a:cs typeface="Alice"/>
                <a:sym typeface="Alice"/>
              </a:rPr>
              <a:t>Our</a:t>
            </a:r>
            <a:endParaRPr/>
          </a:p>
          <a:p>
            <a:pPr indent="0" lvl="0" marL="0" marR="0" rtl="0" algn="ctr">
              <a:lnSpc>
                <a:spcPct val="100000"/>
              </a:lnSpc>
              <a:spcBef>
                <a:spcPts val="0"/>
              </a:spcBef>
              <a:spcAft>
                <a:spcPts val="0"/>
              </a:spcAft>
              <a:buNone/>
            </a:pPr>
            <a:r>
              <a:rPr lang="en-US" sz="9000">
                <a:solidFill>
                  <a:srgbClr val="01BFA8"/>
                </a:solidFill>
                <a:latin typeface="Alice"/>
                <a:ea typeface="Alice"/>
                <a:cs typeface="Alice"/>
                <a:sym typeface="Alice"/>
              </a:rPr>
              <a:t>History</a:t>
            </a:r>
            <a:endParaRPr/>
          </a:p>
        </p:txBody>
      </p:sp>
      <p:sp>
        <p:nvSpPr>
          <p:cNvPr id="696" name="Google Shape;696;p23"/>
          <p:cNvSpPr txBox="1"/>
          <p:nvPr/>
        </p:nvSpPr>
        <p:spPr>
          <a:xfrm>
            <a:off x="10766510" y="5463149"/>
            <a:ext cx="6202800" cy="215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800">
                <a:solidFill>
                  <a:srgbClr val="000000"/>
                </a:solidFill>
                <a:latin typeface="Sanchez"/>
                <a:ea typeface="Sanchez"/>
                <a:cs typeface="Sanchez"/>
                <a:sym typeface="Sanchez"/>
              </a:rPr>
              <a:t>Presentations are communication tools that can be used as demonstrations, lectures, speeches, reports, and more. It is mostly presented before an audience. </a:t>
            </a:r>
            <a:endParaRPr/>
          </a:p>
        </p:txBody>
      </p:sp>
      <p:sp>
        <p:nvSpPr>
          <p:cNvPr id="697" name="Google Shape;697;p23"/>
          <p:cNvSpPr/>
          <p:nvPr/>
        </p:nvSpPr>
        <p:spPr>
          <a:xfrm>
            <a:off x="-1247263" y="7812673"/>
            <a:ext cx="4551926" cy="4105010"/>
          </a:xfrm>
          <a:custGeom>
            <a:rect b="b" l="l" r="r" t="t"/>
            <a:pathLst>
              <a:path extrusionOk="0" h="4105010" w="4551926">
                <a:moveTo>
                  <a:pt x="0" y="0"/>
                </a:moveTo>
                <a:lnTo>
                  <a:pt x="4551926" y="0"/>
                </a:lnTo>
                <a:lnTo>
                  <a:pt x="4551926" y="4105009"/>
                </a:lnTo>
                <a:lnTo>
                  <a:pt x="0" y="410500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23"/>
          <p:cNvSpPr/>
          <p:nvPr/>
        </p:nvSpPr>
        <p:spPr>
          <a:xfrm>
            <a:off x="16479899" y="8857681"/>
            <a:ext cx="888469" cy="801237"/>
          </a:xfrm>
          <a:custGeom>
            <a:rect b="b" l="l" r="r" t="t"/>
            <a:pathLst>
              <a:path extrusionOk="0" h="801237" w="888469">
                <a:moveTo>
                  <a:pt x="0" y="0"/>
                </a:moveTo>
                <a:lnTo>
                  <a:pt x="888469" y="0"/>
                </a:lnTo>
                <a:lnTo>
                  <a:pt x="888469" y="801238"/>
                </a:lnTo>
                <a:lnTo>
                  <a:pt x="0" y="8012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23"/>
          <p:cNvSpPr/>
          <p:nvPr/>
        </p:nvSpPr>
        <p:spPr>
          <a:xfrm>
            <a:off x="16815066" y="569029"/>
            <a:ext cx="888469" cy="801237"/>
          </a:xfrm>
          <a:custGeom>
            <a:rect b="b" l="l" r="r" t="t"/>
            <a:pathLst>
              <a:path extrusionOk="0" h="801237" w="888469">
                <a:moveTo>
                  <a:pt x="0" y="0"/>
                </a:moveTo>
                <a:lnTo>
                  <a:pt x="888468" y="0"/>
                </a:lnTo>
                <a:lnTo>
                  <a:pt x="888468" y="801238"/>
                </a:lnTo>
                <a:lnTo>
                  <a:pt x="0" y="8012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23"/>
          <p:cNvSpPr/>
          <p:nvPr/>
        </p:nvSpPr>
        <p:spPr>
          <a:xfrm>
            <a:off x="-3272006" y="5944737"/>
            <a:ext cx="5798438" cy="5229137"/>
          </a:xfrm>
          <a:custGeom>
            <a:rect b="b" l="l" r="r" t="t"/>
            <a:pathLst>
              <a:path extrusionOk="0" h="5229137" w="5798438">
                <a:moveTo>
                  <a:pt x="0" y="0"/>
                </a:moveTo>
                <a:lnTo>
                  <a:pt x="5798438" y="0"/>
                </a:lnTo>
                <a:lnTo>
                  <a:pt x="5798438" y="5229137"/>
                </a:lnTo>
                <a:lnTo>
                  <a:pt x="0" y="52291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01" name="Google Shape;701;p23"/>
          <p:cNvGrpSpPr/>
          <p:nvPr/>
        </p:nvGrpSpPr>
        <p:grpSpPr>
          <a:xfrm rot="2638993">
            <a:off x="16635481" y="8924407"/>
            <a:ext cx="667785" cy="667785"/>
            <a:chOff x="0" y="0"/>
            <a:chExt cx="812800" cy="812800"/>
          </a:xfrm>
        </p:grpSpPr>
        <p:sp>
          <p:nvSpPr>
            <p:cNvPr id="702" name="Google Shape;702;p23"/>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cap="sq" cmpd="sng" w="85725">
              <a:solidFill>
                <a:srgbClr val="BCE6E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2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4" name="Google Shape;704;p23"/>
          <p:cNvGrpSpPr/>
          <p:nvPr/>
        </p:nvGrpSpPr>
        <p:grpSpPr>
          <a:xfrm rot="2638993">
            <a:off x="16953294" y="635755"/>
            <a:ext cx="667785" cy="667785"/>
            <a:chOff x="0" y="0"/>
            <a:chExt cx="812800" cy="812800"/>
          </a:xfrm>
        </p:grpSpPr>
        <p:sp>
          <p:nvSpPr>
            <p:cNvPr id="705" name="Google Shape;705;p23"/>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cap="sq" cmpd="sng" w="85725">
              <a:solidFill>
                <a:srgbClr val="BCE6E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2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707" name="Google Shape;707;p23"/>
          <p:cNvPicPr preferRelativeResize="0"/>
          <p:nvPr/>
        </p:nvPicPr>
        <p:blipFill>
          <a:blip r:embed="rId5">
            <a:alphaModFix/>
          </a:blip>
          <a:stretch>
            <a:fillRect/>
          </a:stretch>
        </p:blipFill>
        <p:spPr>
          <a:xfrm>
            <a:off x="1015435" y="487845"/>
            <a:ext cx="7959651" cy="9311301"/>
          </a:xfrm>
          <a:prstGeom prst="rect">
            <a:avLst/>
          </a:prstGeom>
          <a:noFill/>
          <a:ln>
            <a:noFill/>
          </a:ln>
        </p:spPr>
      </p:pic>
      <p:grpSp>
        <p:nvGrpSpPr>
          <p:cNvPr id="708" name="Google Shape;708;p23"/>
          <p:cNvGrpSpPr/>
          <p:nvPr/>
        </p:nvGrpSpPr>
        <p:grpSpPr>
          <a:xfrm rot="10437409">
            <a:off x="8282710" y="7124287"/>
            <a:ext cx="1254642" cy="1372790"/>
            <a:chOff x="0" y="0"/>
            <a:chExt cx="1672856" cy="1830386"/>
          </a:xfrm>
        </p:grpSpPr>
        <p:grpSp>
          <p:nvGrpSpPr>
            <p:cNvPr id="709" name="Google Shape;709;p23"/>
            <p:cNvGrpSpPr/>
            <p:nvPr/>
          </p:nvGrpSpPr>
          <p:grpSpPr>
            <a:xfrm>
              <a:off x="0" y="915193"/>
              <a:ext cx="425871" cy="425871"/>
              <a:chOff x="0" y="0"/>
              <a:chExt cx="812800" cy="812800"/>
            </a:xfrm>
          </p:grpSpPr>
          <p:sp>
            <p:nvSpPr>
              <p:cNvPr id="710" name="Google Shape;71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12" name="Google Shape;712;p23"/>
            <p:cNvGrpSpPr/>
            <p:nvPr/>
          </p:nvGrpSpPr>
          <p:grpSpPr>
            <a:xfrm>
              <a:off x="212935" y="0"/>
              <a:ext cx="915193" cy="915193"/>
              <a:chOff x="0" y="0"/>
              <a:chExt cx="812800" cy="812800"/>
            </a:xfrm>
          </p:grpSpPr>
          <p:sp>
            <p:nvSpPr>
              <p:cNvPr id="713" name="Google Shape;713;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15" name="Google Shape;715;p23"/>
            <p:cNvGrpSpPr/>
            <p:nvPr/>
          </p:nvGrpSpPr>
          <p:grpSpPr>
            <a:xfrm>
              <a:off x="899092" y="1056622"/>
              <a:ext cx="773764" cy="773764"/>
              <a:chOff x="0" y="0"/>
              <a:chExt cx="812800" cy="812800"/>
            </a:xfrm>
          </p:grpSpPr>
          <p:sp>
            <p:nvSpPr>
              <p:cNvPr id="716" name="Google Shape;71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721" name="Shape 721"/>
        <p:cNvGrpSpPr/>
        <p:nvPr/>
      </p:nvGrpSpPr>
      <p:grpSpPr>
        <a:xfrm>
          <a:off x="0" y="0"/>
          <a:ext cx="0" cy="0"/>
          <a:chOff x="0" y="0"/>
          <a:chExt cx="0" cy="0"/>
        </a:xfrm>
      </p:grpSpPr>
      <p:cxnSp>
        <p:nvCxnSpPr>
          <p:cNvPr id="722" name="Google Shape;722;p24"/>
          <p:cNvCxnSpPr/>
          <p:nvPr/>
        </p:nvCxnSpPr>
        <p:spPr>
          <a:xfrm>
            <a:off x="1599876" y="6446907"/>
            <a:ext cx="15141141" cy="0"/>
          </a:xfrm>
          <a:prstGeom prst="straightConnector1">
            <a:avLst/>
          </a:prstGeom>
          <a:noFill/>
          <a:ln cap="flat" cmpd="sng" w="47625">
            <a:solidFill>
              <a:srgbClr val="01BFA8"/>
            </a:solidFill>
            <a:prstDash val="solid"/>
            <a:round/>
            <a:headEnd len="sm" w="sm" type="none"/>
            <a:tailEnd len="sm" w="sm" type="none"/>
          </a:ln>
        </p:spPr>
      </p:cxnSp>
      <p:sp>
        <p:nvSpPr>
          <p:cNvPr id="723" name="Google Shape;723;p24"/>
          <p:cNvSpPr/>
          <p:nvPr/>
        </p:nvSpPr>
        <p:spPr>
          <a:xfrm>
            <a:off x="2908711" y="6280779"/>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24"/>
          <p:cNvSpPr/>
          <p:nvPr/>
        </p:nvSpPr>
        <p:spPr>
          <a:xfrm>
            <a:off x="7020343" y="6280779"/>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24"/>
          <p:cNvSpPr/>
          <p:nvPr/>
        </p:nvSpPr>
        <p:spPr>
          <a:xfrm>
            <a:off x="11131975" y="6270099"/>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24"/>
          <p:cNvSpPr/>
          <p:nvPr/>
        </p:nvSpPr>
        <p:spPr>
          <a:xfrm>
            <a:off x="15243607" y="6270099"/>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24"/>
          <p:cNvSpPr/>
          <p:nvPr/>
        </p:nvSpPr>
        <p:spPr>
          <a:xfrm>
            <a:off x="2379611" y="4133305"/>
            <a:ext cx="1518301" cy="1537873"/>
          </a:xfrm>
          <a:custGeom>
            <a:rect b="b" l="l" r="r" t="t"/>
            <a:pathLst>
              <a:path extrusionOk="0" h="1537873" w="1518301">
                <a:moveTo>
                  <a:pt x="0" y="0"/>
                </a:moveTo>
                <a:lnTo>
                  <a:pt x="1518301" y="0"/>
                </a:lnTo>
                <a:lnTo>
                  <a:pt x="1518301" y="1537874"/>
                </a:lnTo>
                <a:lnTo>
                  <a:pt x="0" y="153787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24"/>
          <p:cNvSpPr/>
          <p:nvPr/>
        </p:nvSpPr>
        <p:spPr>
          <a:xfrm>
            <a:off x="14534787" y="4133305"/>
            <a:ext cx="1417640" cy="1537873"/>
          </a:xfrm>
          <a:custGeom>
            <a:rect b="b" l="l" r="r" t="t"/>
            <a:pathLst>
              <a:path extrusionOk="0" h="1537873" w="1417640">
                <a:moveTo>
                  <a:pt x="0" y="0"/>
                </a:moveTo>
                <a:lnTo>
                  <a:pt x="1417640" y="0"/>
                </a:lnTo>
                <a:lnTo>
                  <a:pt x="1417640" y="1537874"/>
                </a:lnTo>
                <a:lnTo>
                  <a:pt x="0" y="153787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24"/>
          <p:cNvSpPr/>
          <p:nvPr/>
        </p:nvSpPr>
        <p:spPr>
          <a:xfrm>
            <a:off x="10499738" y="4084526"/>
            <a:ext cx="1358921" cy="1537873"/>
          </a:xfrm>
          <a:custGeom>
            <a:rect b="b" l="l" r="r" t="t"/>
            <a:pathLst>
              <a:path extrusionOk="0" h="1537873" w="1358921">
                <a:moveTo>
                  <a:pt x="0" y="0"/>
                </a:moveTo>
                <a:lnTo>
                  <a:pt x="1358921" y="0"/>
                </a:lnTo>
                <a:lnTo>
                  <a:pt x="1358921" y="1537873"/>
                </a:lnTo>
                <a:lnTo>
                  <a:pt x="0" y="153787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24"/>
          <p:cNvSpPr/>
          <p:nvPr/>
        </p:nvSpPr>
        <p:spPr>
          <a:xfrm>
            <a:off x="6428214" y="4133305"/>
            <a:ext cx="1537873" cy="1537873"/>
          </a:xfrm>
          <a:custGeom>
            <a:rect b="b" l="l" r="r" t="t"/>
            <a:pathLst>
              <a:path extrusionOk="0" h="1537873" w="1537873">
                <a:moveTo>
                  <a:pt x="0" y="0"/>
                </a:moveTo>
                <a:lnTo>
                  <a:pt x="1537874" y="0"/>
                </a:lnTo>
                <a:lnTo>
                  <a:pt x="1537874" y="1537874"/>
                </a:lnTo>
                <a:lnTo>
                  <a:pt x="0" y="153787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24"/>
          <p:cNvSpPr txBox="1"/>
          <p:nvPr/>
        </p:nvSpPr>
        <p:spPr>
          <a:xfrm>
            <a:off x="1028700" y="1516452"/>
            <a:ext cx="16230600"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Our History</a:t>
            </a:r>
            <a:endParaRPr/>
          </a:p>
        </p:txBody>
      </p:sp>
      <p:grpSp>
        <p:nvGrpSpPr>
          <p:cNvPr id="732" name="Google Shape;732;p24"/>
          <p:cNvGrpSpPr/>
          <p:nvPr/>
        </p:nvGrpSpPr>
        <p:grpSpPr>
          <a:xfrm>
            <a:off x="13737953" y="6845489"/>
            <a:ext cx="3364925" cy="1320800"/>
            <a:chOff x="0" y="-76200"/>
            <a:chExt cx="4486566" cy="1761066"/>
          </a:xfrm>
        </p:grpSpPr>
        <p:sp>
          <p:nvSpPr>
            <p:cNvPr id="733" name="Google Shape;733;p24"/>
            <p:cNvSpPr txBox="1"/>
            <p:nvPr/>
          </p:nvSpPr>
          <p:spPr>
            <a:xfrm>
              <a:off x="0" y="-76200"/>
              <a:ext cx="4486566" cy="7747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u="none">
                  <a:solidFill>
                    <a:srgbClr val="FA634F"/>
                  </a:solidFill>
                  <a:latin typeface="Alegreya Sans SC"/>
                  <a:ea typeface="Alegreya Sans SC"/>
                  <a:cs typeface="Alegreya Sans SC"/>
                  <a:sym typeface="Alegreya Sans SC"/>
                </a:rPr>
                <a:t>Add a main point</a:t>
              </a:r>
              <a:endParaRPr/>
            </a:p>
          </p:txBody>
        </p:sp>
        <p:sp>
          <p:nvSpPr>
            <p:cNvPr id="734" name="Google Shape;734;p24"/>
            <p:cNvSpPr txBox="1"/>
            <p:nvPr/>
          </p:nvSpPr>
          <p:spPr>
            <a:xfrm>
              <a:off x="0" y="774700"/>
              <a:ext cx="4486566" cy="91016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Sanchez"/>
                  <a:ea typeface="Sanchez"/>
                  <a:cs typeface="Sanchez"/>
                  <a:sym typeface="Sanchez"/>
                </a:rPr>
                <a:t>Elaborate on what you </a:t>
              </a:r>
              <a:endParaRPr/>
            </a:p>
            <a:p>
              <a:pPr indent="0" lvl="0" marL="0" marR="0" rtl="0" algn="ctr">
                <a:lnSpc>
                  <a:spcPct val="140000"/>
                </a:lnSpc>
                <a:spcBef>
                  <a:spcPts val="0"/>
                </a:spcBef>
                <a:spcAft>
                  <a:spcPts val="0"/>
                </a:spcAft>
                <a:buNone/>
              </a:pPr>
              <a:r>
                <a:rPr lang="en-US" sz="2000">
                  <a:solidFill>
                    <a:srgbClr val="000000"/>
                  </a:solidFill>
                  <a:latin typeface="Sanchez"/>
                  <a:ea typeface="Sanchez"/>
                  <a:cs typeface="Sanchez"/>
                  <a:sym typeface="Sanchez"/>
                </a:rPr>
                <a:t>want to discuss. </a:t>
              </a:r>
              <a:endParaRPr/>
            </a:p>
          </p:txBody>
        </p:sp>
      </p:grpSp>
      <p:sp>
        <p:nvSpPr>
          <p:cNvPr id="735" name="Google Shape;735;p24"/>
          <p:cNvSpPr/>
          <p:nvPr/>
        </p:nvSpPr>
        <p:spPr>
          <a:xfrm>
            <a:off x="1028700" y="8866220"/>
            <a:ext cx="7104424" cy="6406899"/>
          </a:xfrm>
          <a:custGeom>
            <a:rect b="b" l="l" r="r" t="t"/>
            <a:pathLst>
              <a:path extrusionOk="0" h="6406899" w="7104424">
                <a:moveTo>
                  <a:pt x="0" y="0"/>
                </a:moveTo>
                <a:lnTo>
                  <a:pt x="7104424" y="0"/>
                </a:lnTo>
                <a:lnTo>
                  <a:pt x="7104424" y="6406898"/>
                </a:lnTo>
                <a:lnTo>
                  <a:pt x="0" y="640689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24"/>
          <p:cNvSpPr/>
          <p:nvPr/>
        </p:nvSpPr>
        <p:spPr>
          <a:xfrm>
            <a:off x="2819864" y="9758136"/>
            <a:ext cx="2789748" cy="2515846"/>
          </a:xfrm>
          <a:custGeom>
            <a:rect b="b" l="l" r="r" t="t"/>
            <a:pathLst>
              <a:path extrusionOk="0" h="2515846" w="2789748">
                <a:moveTo>
                  <a:pt x="0" y="0"/>
                </a:moveTo>
                <a:lnTo>
                  <a:pt x="2789748" y="0"/>
                </a:lnTo>
                <a:lnTo>
                  <a:pt x="2789748" y="2515846"/>
                </a:lnTo>
                <a:lnTo>
                  <a:pt x="0" y="251584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 name="Google Shape;737;p24"/>
          <p:cNvSpPr/>
          <p:nvPr/>
        </p:nvSpPr>
        <p:spPr>
          <a:xfrm rot="-5400000">
            <a:off x="15921059" y="-2256765"/>
            <a:ext cx="6754815" cy="6091615"/>
          </a:xfrm>
          <a:custGeom>
            <a:rect b="b" l="l" r="r" t="t"/>
            <a:pathLst>
              <a:path extrusionOk="0" h="6091615" w="6754815">
                <a:moveTo>
                  <a:pt x="0" y="0"/>
                </a:moveTo>
                <a:lnTo>
                  <a:pt x="6754815" y="0"/>
                </a:lnTo>
                <a:lnTo>
                  <a:pt x="6754815" y="6091615"/>
                </a:lnTo>
                <a:lnTo>
                  <a:pt x="0" y="609161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24"/>
          <p:cNvSpPr/>
          <p:nvPr/>
        </p:nvSpPr>
        <p:spPr>
          <a:xfrm rot="-5400000">
            <a:off x="-1615827" y="-4405689"/>
            <a:ext cx="6754815" cy="6091615"/>
          </a:xfrm>
          <a:custGeom>
            <a:rect b="b" l="l" r="r" t="t"/>
            <a:pathLst>
              <a:path extrusionOk="0" h="6091615" w="6754815">
                <a:moveTo>
                  <a:pt x="0" y="0"/>
                </a:moveTo>
                <a:lnTo>
                  <a:pt x="6754815" y="0"/>
                </a:lnTo>
                <a:lnTo>
                  <a:pt x="6754815" y="6091615"/>
                </a:lnTo>
                <a:lnTo>
                  <a:pt x="0" y="609161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39" name="Google Shape;739;p24"/>
          <p:cNvGrpSpPr/>
          <p:nvPr/>
        </p:nvGrpSpPr>
        <p:grpSpPr>
          <a:xfrm>
            <a:off x="1151018" y="1103938"/>
            <a:ext cx="610562" cy="610562"/>
            <a:chOff x="0" y="0"/>
            <a:chExt cx="812800" cy="812800"/>
          </a:xfrm>
        </p:grpSpPr>
        <p:sp>
          <p:nvSpPr>
            <p:cNvPr id="740" name="Google Shape;740;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42" name="Google Shape;742;p24"/>
          <p:cNvGrpSpPr/>
          <p:nvPr/>
        </p:nvGrpSpPr>
        <p:grpSpPr>
          <a:xfrm>
            <a:off x="14534787" y="765175"/>
            <a:ext cx="263525" cy="263525"/>
            <a:chOff x="0" y="0"/>
            <a:chExt cx="812800" cy="812800"/>
          </a:xfrm>
        </p:grpSpPr>
        <p:sp>
          <p:nvSpPr>
            <p:cNvPr id="743" name="Google Shape;743;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45" name="Google Shape;745;p24"/>
          <p:cNvGrpSpPr/>
          <p:nvPr/>
        </p:nvGrpSpPr>
        <p:grpSpPr>
          <a:xfrm>
            <a:off x="5580854" y="9863952"/>
            <a:ext cx="263525" cy="263525"/>
            <a:chOff x="0" y="0"/>
            <a:chExt cx="812800" cy="812800"/>
          </a:xfrm>
        </p:grpSpPr>
        <p:sp>
          <p:nvSpPr>
            <p:cNvPr id="746" name="Google Shape;746;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48" name="Google Shape;748;p24"/>
          <p:cNvGrpSpPr/>
          <p:nvPr/>
        </p:nvGrpSpPr>
        <p:grpSpPr>
          <a:xfrm>
            <a:off x="17610611" y="9626374"/>
            <a:ext cx="263525" cy="263525"/>
            <a:chOff x="0" y="0"/>
            <a:chExt cx="812800" cy="812800"/>
          </a:xfrm>
        </p:grpSpPr>
        <p:sp>
          <p:nvSpPr>
            <p:cNvPr id="749" name="Google Shape;74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51" name="Google Shape;751;p24"/>
          <p:cNvGrpSpPr/>
          <p:nvPr/>
        </p:nvGrpSpPr>
        <p:grpSpPr>
          <a:xfrm>
            <a:off x="290019" y="9258300"/>
            <a:ext cx="263525" cy="263525"/>
            <a:chOff x="0" y="0"/>
            <a:chExt cx="812800" cy="812800"/>
          </a:xfrm>
        </p:grpSpPr>
        <p:sp>
          <p:nvSpPr>
            <p:cNvPr id="752" name="Google Shape;752;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54" name="Google Shape;754;p24"/>
          <p:cNvGrpSpPr/>
          <p:nvPr/>
        </p:nvGrpSpPr>
        <p:grpSpPr>
          <a:xfrm>
            <a:off x="9644068" y="6845489"/>
            <a:ext cx="3364925" cy="1320800"/>
            <a:chOff x="0" y="-76200"/>
            <a:chExt cx="4486566" cy="1761066"/>
          </a:xfrm>
        </p:grpSpPr>
        <p:sp>
          <p:nvSpPr>
            <p:cNvPr id="755" name="Google Shape;755;p24"/>
            <p:cNvSpPr txBox="1"/>
            <p:nvPr/>
          </p:nvSpPr>
          <p:spPr>
            <a:xfrm>
              <a:off x="0" y="-76200"/>
              <a:ext cx="4486566" cy="7747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u="none">
                  <a:solidFill>
                    <a:srgbClr val="FA634F"/>
                  </a:solidFill>
                  <a:latin typeface="Alegreya Sans SC"/>
                  <a:ea typeface="Alegreya Sans SC"/>
                  <a:cs typeface="Alegreya Sans SC"/>
                  <a:sym typeface="Alegreya Sans SC"/>
                </a:rPr>
                <a:t>Add a main point</a:t>
              </a:r>
              <a:endParaRPr/>
            </a:p>
          </p:txBody>
        </p:sp>
        <p:sp>
          <p:nvSpPr>
            <p:cNvPr id="756" name="Google Shape;756;p24"/>
            <p:cNvSpPr txBox="1"/>
            <p:nvPr/>
          </p:nvSpPr>
          <p:spPr>
            <a:xfrm>
              <a:off x="0" y="774700"/>
              <a:ext cx="4486566" cy="91016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Sanchez"/>
                  <a:ea typeface="Sanchez"/>
                  <a:cs typeface="Sanchez"/>
                  <a:sym typeface="Sanchez"/>
                </a:rPr>
                <a:t>Elaborate on what you </a:t>
              </a:r>
              <a:endParaRPr/>
            </a:p>
            <a:p>
              <a:pPr indent="0" lvl="0" marL="0" marR="0" rtl="0" algn="ctr">
                <a:lnSpc>
                  <a:spcPct val="140000"/>
                </a:lnSpc>
                <a:spcBef>
                  <a:spcPts val="0"/>
                </a:spcBef>
                <a:spcAft>
                  <a:spcPts val="0"/>
                </a:spcAft>
                <a:buNone/>
              </a:pPr>
              <a:r>
                <a:rPr lang="en-US" sz="2000">
                  <a:solidFill>
                    <a:srgbClr val="000000"/>
                  </a:solidFill>
                  <a:latin typeface="Sanchez"/>
                  <a:ea typeface="Sanchez"/>
                  <a:cs typeface="Sanchez"/>
                  <a:sym typeface="Sanchez"/>
                </a:rPr>
                <a:t>want to discuss. </a:t>
              </a:r>
              <a:endParaRPr/>
            </a:p>
          </p:txBody>
        </p:sp>
      </p:grpSp>
      <p:grpSp>
        <p:nvGrpSpPr>
          <p:cNvPr id="757" name="Google Shape;757;p24"/>
          <p:cNvGrpSpPr/>
          <p:nvPr/>
        </p:nvGrpSpPr>
        <p:grpSpPr>
          <a:xfrm>
            <a:off x="5550184" y="6842810"/>
            <a:ext cx="3364925" cy="1320800"/>
            <a:chOff x="0" y="-76200"/>
            <a:chExt cx="4486566" cy="1761066"/>
          </a:xfrm>
        </p:grpSpPr>
        <p:sp>
          <p:nvSpPr>
            <p:cNvPr id="758" name="Google Shape;758;p24"/>
            <p:cNvSpPr txBox="1"/>
            <p:nvPr/>
          </p:nvSpPr>
          <p:spPr>
            <a:xfrm>
              <a:off x="0" y="-76200"/>
              <a:ext cx="4486566" cy="7747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u="none">
                  <a:solidFill>
                    <a:srgbClr val="FA634F"/>
                  </a:solidFill>
                  <a:latin typeface="Alegreya Sans SC"/>
                  <a:ea typeface="Alegreya Sans SC"/>
                  <a:cs typeface="Alegreya Sans SC"/>
                  <a:sym typeface="Alegreya Sans SC"/>
                </a:rPr>
                <a:t>Add a main point</a:t>
              </a:r>
              <a:endParaRPr/>
            </a:p>
          </p:txBody>
        </p:sp>
        <p:sp>
          <p:nvSpPr>
            <p:cNvPr id="759" name="Google Shape;759;p24"/>
            <p:cNvSpPr txBox="1"/>
            <p:nvPr/>
          </p:nvSpPr>
          <p:spPr>
            <a:xfrm>
              <a:off x="0" y="774700"/>
              <a:ext cx="4486566" cy="91016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Sanchez"/>
                  <a:ea typeface="Sanchez"/>
                  <a:cs typeface="Sanchez"/>
                  <a:sym typeface="Sanchez"/>
                </a:rPr>
                <a:t>Elaborate on what you </a:t>
              </a:r>
              <a:endParaRPr/>
            </a:p>
            <a:p>
              <a:pPr indent="0" lvl="0" marL="0" marR="0" rtl="0" algn="ctr">
                <a:lnSpc>
                  <a:spcPct val="140000"/>
                </a:lnSpc>
                <a:spcBef>
                  <a:spcPts val="0"/>
                </a:spcBef>
                <a:spcAft>
                  <a:spcPts val="0"/>
                </a:spcAft>
                <a:buNone/>
              </a:pPr>
              <a:r>
                <a:rPr lang="en-US" sz="2000">
                  <a:solidFill>
                    <a:srgbClr val="000000"/>
                  </a:solidFill>
                  <a:latin typeface="Sanchez"/>
                  <a:ea typeface="Sanchez"/>
                  <a:cs typeface="Sanchez"/>
                  <a:sym typeface="Sanchez"/>
                </a:rPr>
                <a:t>want to discuss. </a:t>
              </a:r>
              <a:endParaRPr/>
            </a:p>
          </p:txBody>
        </p:sp>
      </p:grpSp>
      <p:grpSp>
        <p:nvGrpSpPr>
          <p:cNvPr id="760" name="Google Shape;760;p24"/>
          <p:cNvGrpSpPr/>
          <p:nvPr/>
        </p:nvGrpSpPr>
        <p:grpSpPr>
          <a:xfrm>
            <a:off x="1456299" y="6811237"/>
            <a:ext cx="3364925" cy="1320800"/>
            <a:chOff x="0" y="-76200"/>
            <a:chExt cx="4486566" cy="1761066"/>
          </a:xfrm>
        </p:grpSpPr>
        <p:sp>
          <p:nvSpPr>
            <p:cNvPr id="761" name="Google Shape;761;p24"/>
            <p:cNvSpPr txBox="1"/>
            <p:nvPr/>
          </p:nvSpPr>
          <p:spPr>
            <a:xfrm>
              <a:off x="0" y="-76200"/>
              <a:ext cx="4486566" cy="7747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u="none">
                  <a:solidFill>
                    <a:srgbClr val="FA634F"/>
                  </a:solidFill>
                  <a:latin typeface="Alegreya Sans SC"/>
                  <a:ea typeface="Alegreya Sans SC"/>
                  <a:cs typeface="Alegreya Sans SC"/>
                  <a:sym typeface="Alegreya Sans SC"/>
                </a:rPr>
                <a:t>Add a main point</a:t>
              </a:r>
              <a:endParaRPr/>
            </a:p>
          </p:txBody>
        </p:sp>
        <p:sp>
          <p:nvSpPr>
            <p:cNvPr id="762" name="Google Shape;762;p24"/>
            <p:cNvSpPr txBox="1"/>
            <p:nvPr/>
          </p:nvSpPr>
          <p:spPr>
            <a:xfrm>
              <a:off x="0" y="774700"/>
              <a:ext cx="4486566" cy="91016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Sanchez"/>
                  <a:ea typeface="Sanchez"/>
                  <a:cs typeface="Sanchez"/>
                  <a:sym typeface="Sanchez"/>
                </a:rPr>
                <a:t>Elaborate on what you </a:t>
              </a:r>
              <a:endParaRPr/>
            </a:p>
            <a:p>
              <a:pPr indent="0" lvl="0" marL="0" marR="0" rtl="0" algn="ctr">
                <a:lnSpc>
                  <a:spcPct val="140000"/>
                </a:lnSpc>
                <a:spcBef>
                  <a:spcPts val="0"/>
                </a:spcBef>
                <a:spcAft>
                  <a:spcPts val="0"/>
                </a:spcAft>
                <a:buNone/>
              </a:pPr>
              <a:r>
                <a:rPr lang="en-US" sz="2000">
                  <a:solidFill>
                    <a:srgbClr val="000000"/>
                  </a:solidFill>
                  <a:latin typeface="Sanchez"/>
                  <a:ea typeface="Sanchez"/>
                  <a:cs typeface="Sanchez"/>
                  <a:sym typeface="Sanchez"/>
                </a:rPr>
                <a:t>want to discuss.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766" name="Shape 766"/>
        <p:cNvGrpSpPr/>
        <p:nvPr/>
      </p:nvGrpSpPr>
      <p:grpSpPr>
        <a:xfrm>
          <a:off x="0" y="0"/>
          <a:ext cx="0" cy="0"/>
          <a:chOff x="0" y="0"/>
          <a:chExt cx="0" cy="0"/>
        </a:xfrm>
      </p:grpSpPr>
      <p:sp>
        <p:nvSpPr>
          <p:cNvPr id="767" name="Google Shape;767;p25"/>
          <p:cNvSpPr txBox="1"/>
          <p:nvPr/>
        </p:nvSpPr>
        <p:spPr>
          <a:xfrm>
            <a:off x="8865885" y="2162137"/>
            <a:ext cx="7770900" cy="5541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01BFA8"/>
                </a:solidFill>
                <a:latin typeface="Alice"/>
                <a:ea typeface="Alice"/>
                <a:cs typeface="Alice"/>
                <a:sym typeface="Alice"/>
              </a:rPr>
              <a:t>A picture is worth a thousand words</a:t>
            </a:r>
            <a:endParaRPr/>
          </a:p>
        </p:txBody>
      </p:sp>
      <p:sp>
        <p:nvSpPr>
          <p:cNvPr id="768" name="Google Shape;768;p25"/>
          <p:cNvSpPr/>
          <p:nvPr/>
        </p:nvSpPr>
        <p:spPr>
          <a:xfrm rot="-7530037">
            <a:off x="15995776" y="-1028700"/>
            <a:ext cx="5074305" cy="4114800"/>
          </a:xfrm>
          <a:custGeom>
            <a:rect b="b" l="l" r="r" t="t"/>
            <a:pathLst>
              <a:path extrusionOk="0" h="4114800" w="5074305">
                <a:moveTo>
                  <a:pt x="0" y="0"/>
                </a:moveTo>
                <a:lnTo>
                  <a:pt x="5074305" y="0"/>
                </a:lnTo>
                <a:lnTo>
                  <a:pt x="507430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25"/>
          <p:cNvSpPr/>
          <p:nvPr/>
        </p:nvSpPr>
        <p:spPr>
          <a:xfrm rot="3539769">
            <a:off x="-3033085" y="6841667"/>
            <a:ext cx="5074305" cy="4114800"/>
          </a:xfrm>
          <a:custGeom>
            <a:rect b="b" l="l" r="r" t="t"/>
            <a:pathLst>
              <a:path extrusionOk="0" h="4114800" w="5074305">
                <a:moveTo>
                  <a:pt x="0" y="0"/>
                </a:moveTo>
                <a:lnTo>
                  <a:pt x="5074305" y="0"/>
                </a:lnTo>
                <a:lnTo>
                  <a:pt x="507430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70" name="Google Shape;770;p25"/>
          <p:cNvGrpSpPr/>
          <p:nvPr/>
        </p:nvGrpSpPr>
        <p:grpSpPr>
          <a:xfrm rot="-10508560">
            <a:off x="17291009" y="638406"/>
            <a:ext cx="744859" cy="780588"/>
            <a:chOff x="0" y="0"/>
            <a:chExt cx="993145" cy="1040783"/>
          </a:xfrm>
        </p:grpSpPr>
        <p:grpSp>
          <p:nvGrpSpPr>
            <p:cNvPr id="771" name="Google Shape;771;p25"/>
            <p:cNvGrpSpPr/>
            <p:nvPr/>
          </p:nvGrpSpPr>
          <p:grpSpPr>
            <a:xfrm rot="10437409">
              <a:off x="740836" y="233165"/>
              <a:ext cx="240326" cy="240326"/>
              <a:chOff x="0" y="0"/>
              <a:chExt cx="812800" cy="812800"/>
            </a:xfrm>
          </p:grpSpPr>
          <p:sp>
            <p:nvSpPr>
              <p:cNvPr id="772" name="Google Shape;772;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78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25"/>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74" name="Google Shape;774;p25"/>
            <p:cNvGrpSpPr/>
            <p:nvPr/>
          </p:nvGrpSpPr>
          <p:grpSpPr>
            <a:xfrm rot="10437409">
              <a:off x="385812" y="498574"/>
              <a:ext cx="516458" cy="516458"/>
              <a:chOff x="0" y="0"/>
              <a:chExt cx="812800" cy="812800"/>
            </a:xfrm>
          </p:grpSpPr>
          <p:sp>
            <p:nvSpPr>
              <p:cNvPr id="775" name="Google Shape;775;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25"/>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77" name="Google Shape;777;p25"/>
            <p:cNvGrpSpPr/>
            <p:nvPr/>
          </p:nvGrpSpPr>
          <p:grpSpPr>
            <a:xfrm rot="10437409">
              <a:off x="21771" y="21771"/>
              <a:ext cx="436647" cy="436647"/>
              <a:chOff x="0" y="0"/>
              <a:chExt cx="812800" cy="812800"/>
            </a:xfrm>
          </p:grpSpPr>
          <p:sp>
            <p:nvSpPr>
              <p:cNvPr id="778" name="Google Shape;778;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25"/>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780" name="Google Shape;780;p25"/>
          <p:cNvGrpSpPr/>
          <p:nvPr/>
        </p:nvGrpSpPr>
        <p:grpSpPr>
          <a:xfrm rot="-10508560">
            <a:off x="16304484" y="8868006"/>
            <a:ext cx="744859" cy="780588"/>
            <a:chOff x="0" y="0"/>
            <a:chExt cx="993145" cy="1040783"/>
          </a:xfrm>
        </p:grpSpPr>
        <p:grpSp>
          <p:nvGrpSpPr>
            <p:cNvPr id="781" name="Google Shape;781;p25"/>
            <p:cNvGrpSpPr/>
            <p:nvPr/>
          </p:nvGrpSpPr>
          <p:grpSpPr>
            <a:xfrm rot="10437409">
              <a:off x="740836" y="233165"/>
              <a:ext cx="240326" cy="240326"/>
              <a:chOff x="0" y="0"/>
              <a:chExt cx="812800" cy="812800"/>
            </a:xfrm>
          </p:grpSpPr>
          <p:sp>
            <p:nvSpPr>
              <p:cNvPr id="782" name="Google Shape;782;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78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25"/>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4" name="Google Shape;784;p25"/>
            <p:cNvGrpSpPr/>
            <p:nvPr/>
          </p:nvGrpSpPr>
          <p:grpSpPr>
            <a:xfrm rot="10437409">
              <a:off x="385812" y="498574"/>
              <a:ext cx="516458" cy="516458"/>
              <a:chOff x="0" y="0"/>
              <a:chExt cx="812800" cy="812800"/>
            </a:xfrm>
          </p:grpSpPr>
          <p:sp>
            <p:nvSpPr>
              <p:cNvPr id="785" name="Google Shape;785;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25"/>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7" name="Google Shape;787;p25"/>
            <p:cNvGrpSpPr/>
            <p:nvPr/>
          </p:nvGrpSpPr>
          <p:grpSpPr>
            <a:xfrm rot="10437409">
              <a:off x="21771" y="21771"/>
              <a:ext cx="436647" cy="436647"/>
              <a:chOff x="0" y="0"/>
              <a:chExt cx="812800" cy="812800"/>
            </a:xfrm>
          </p:grpSpPr>
          <p:sp>
            <p:nvSpPr>
              <p:cNvPr id="788" name="Google Shape;788;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25"/>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790" name="Google Shape;790;p25"/>
          <p:cNvGrpSpPr/>
          <p:nvPr/>
        </p:nvGrpSpPr>
        <p:grpSpPr>
          <a:xfrm>
            <a:off x="7585263" y="306836"/>
            <a:ext cx="602874" cy="602874"/>
            <a:chOff x="0" y="0"/>
            <a:chExt cx="812800" cy="812800"/>
          </a:xfrm>
        </p:grpSpPr>
        <p:sp>
          <p:nvSpPr>
            <p:cNvPr id="791" name="Google Shape;791;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3" name="Google Shape;793;p25"/>
          <p:cNvGrpSpPr/>
          <p:nvPr/>
        </p:nvGrpSpPr>
        <p:grpSpPr>
          <a:xfrm>
            <a:off x="9343306" y="7886700"/>
            <a:ext cx="602874" cy="602874"/>
            <a:chOff x="0" y="0"/>
            <a:chExt cx="812800" cy="812800"/>
          </a:xfrm>
        </p:grpSpPr>
        <p:sp>
          <p:nvSpPr>
            <p:cNvPr id="794" name="Google Shape;794;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6" name="Google Shape;796;p25"/>
          <p:cNvGrpSpPr/>
          <p:nvPr/>
        </p:nvGrpSpPr>
        <p:grpSpPr>
          <a:xfrm>
            <a:off x="17986563" y="5143500"/>
            <a:ext cx="602874" cy="602874"/>
            <a:chOff x="0" y="0"/>
            <a:chExt cx="812800" cy="812800"/>
          </a:xfrm>
        </p:grpSpPr>
        <p:sp>
          <p:nvSpPr>
            <p:cNvPr id="797" name="Google Shape;797;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9" name="Google Shape;799;p25"/>
          <p:cNvGrpSpPr/>
          <p:nvPr/>
        </p:nvGrpSpPr>
        <p:grpSpPr>
          <a:xfrm>
            <a:off x="10338066" y="9258300"/>
            <a:ext cx="301437" cy="301437"/>
            <a:chOff x="0" y="0"/>
            <a:chExt cx="812800" cy="812800"/>
          </a:xfrm>
        </p:grpSpPr>
        <p:sp>
          <p:nvSpPr>
            <p:cNvPr id="800" name="Google Shape;800;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02" name="Google Shape;802;p25"/>
          <p:cNvGrpSpPr/>
          <p:nvPr/>
        </p:nvGrpSpPr>
        <p:grpSpPr>
          <a:xfrm>
            <a:off x="7004259" y="156118"/>
            <a:ext cx="301437" cy="301437"/>
            <a:chOff x="0" y="0"/>
            <a:chExt cx="812800" cy="812800"/>
          </a:xfrm>
        </p:grpSpPr>
        <p:sp>
          <p:nvSpPr>
            <p:cNvPr id="803" name="Google Shape;803;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05" name="Google Shape;805;p25"/>
          <p:cNvGrpSpPr/>
          <p:nvPr/>
        </p:nvGrpSpPr>
        <p:grpSpPr>
          <a:xfrm>
            <a:off x="0" y="8188137"/>
            <a:ext cx="301437" cy="301437"/>
            <a:chOff x="0" y="0"/>
            <a:chExt cx="812800" cy="812800"/>
          </a:xfrm>
        </p:grpSpPr>
        <p:sp>
          <p:nvSpPr>
            <p:cNvPr id="806" name="Google Shape;806;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08" name="Google Shape;808;p25"/>
          <p:cNvPicPr preferRelativeResize="0"/>
          <p:nvPr/>
        </p:nvPicPr>
        <p:blipFill>
          <a:blip r:embed="rId4">
            <a:alphaModFix/>
          </a:blip>
          <a:stretch>
            <a:fillRect/>
          </a:stretch>
        </p:blipFill>
        <p:spPr>
          <a:xfrm>
            <a:off x="1633437" y="564700"/>
            <a:ext cx="6140676" cy="91576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812" name="Shape 812"/>
        <p:cNvGrpSpPr/>
        <p:nvPr/>
      </p:nvGrpSpPr>
      <p:grpSpPr>
        <a:xfrm>
          <a:off x="0" y="0"/>
          <a:ext cx="0" cy="0"/>
          <a:chOff x="0" y="0"/>
          <a:chExt cx="0" cy="0"/>
        </a:xfrm>
      </p:grpSpPr>
      <p:sp>
        <p:nvSpPr>
          <p:cNvPr id="813" name="Google Shape;813;p26"/>
          <p:cNvSpPr txBox="1"/>
          <p:nvPr/>
        </p:nvSpPr>
        <p:spPr>
          <a:xfrm>
            <a:off x="2443843" y="1753580"/>
            <a:ext cx="8115300"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1BFA8"/>
                </a:solidFill>
                <a:latin typeface="Alice"/>
                <a:ea typeface="Alice"/>
                <a:cs typeface="Alice"/>
                <a:sym typeface="Alice"/>
              </a:rPr>
              <a:t>Contact Us</a:t>
            </a:r>
            <a:endParaRPr/>
          </a:p>
        </p:txBody>
      </p:sp>
      <p:sp>
        <p:nvSpPr>
          <p:cNvPr id="814" name="Google Shape;814;p26"/>
          <p:cNvSpPr/>
          <p:nvPr/>
        </p:nvSpPr>
        <p:spPr>
          <a:xfrm>
            <a:off x="2493157" y="4066869"/>
            <a:ext cx="210121" cy="300173"/>
          </a:xfrm>
          <a:custGeom>
            <a:rect b="b" l="l" r="r" t="t"/>
            <a:pathLst>
              <a:path extrusionOk="0" h="300173" w="210121">
                <a:moveTo>
                  <a:pt x="0" y="0"/>
                </a:moveTo>
                <a:lnTo>
                  <a:pt x="210121" y="0"/>
                </a:lnTo>
                <a:lnTo>
                  <a:pt x="210121" y="300173"/>
                </a:lnTo>
                <a:lnTo>
                  <a:pt x="0" y="30017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26"/>
          <p:cNvSpPr/>
          <p:nvPr/>
        </p:nvSpPr>
        <p:spPr>
          <a:xfrm>
            <a:off x="2466534" y="5018436"/>
            <a:ext cx="263367" cy="263367"/>
          </a:xfrm>
          <a:custGeom>
            <a:rect b="b" l="l" r="r" t="t"/>
            <a:pathLst>
              <a:path extrusionOk="0" h="263367" w="263367">
                <a:moveTo>
                  <a:pt x="0" y="0"/>
                </a:moveTo>
                <a:lnTo>
                  <a:pt x="263367" y="0"/>
                </a:lnTo>
                <a:lnTo>
                  <a:pt x="263367" y="263367"/>
                </a:lnTo>
                <a:lnTo>
                  <a:pt x="0" y="26336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26"/>
          <p:cNvSpPr/>
          <p:nvPr/>
        </p:nvSpPr>
        <p:spPr>
          <a:xfrm>
            <a:off x="2475153" y="5968430"/>
            <a:ext cx="246129" cy="169214"/>
          </a:xfrm>
          <a:custGeom>
            <a:rect b="b" l="l" r="r" t="t"/>
            <a:pathLst>
              <a:path extrusionOk="0" h="169214" w="246129">
                <a:moveTo>
                  <a:pt x="0" y="0"/>
                </a:moveTo>
                <a:lnTo>
                  <a:pt x="246129" y="0"/>
                </a:lnTo>
                <a:lnTo>
                  <a:pt x="246129" y="169214"/>
                </a:lnTo>
                <a:lnTo>
                  <a:pt x="0" y="16921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26"/>
          <p:cNvSpPr/>
          <p:nvPr/>
        </p:nvSpPr>
        <p:spPr>
          <a:xfrm>
            <a:off x="2461700" y="7712110"/>
            <a:ext cx="273035" cy="273035"/>
          </a:xfrm>
          <a:custGeom>
            <a:rect b="b" l="l" r="r" t="t"/>
            <a:pathLst>
              <a:path extrusionOk="0" h="273035" w="273035">
                <a:moveTo>
                  <a:pt x="0" y="0"/>
                </a:moveTo>
                <a:lnTo>
                  <a:pt x="273035" y="0"/>
                </a:lnTo>
                <a:lnTo>
                  <a:pt x="273035" y="273035"/>
                </a:lnTo>
                <a:lnTo>
                  <a:pt x="0" y="2730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26"/>
          <p:cNvSpPr/>
          <p:nvPr/>
        </p:nvSpPr>
        <p:spPr>
          <a:xfrm>
            <a:off x="2443843" y="6805388"/>
            <a:ext cx="308750" cy="277875"/>
          </a:xfrm>
          <a:custGeom>
            <a:rect b="b" l="l" r="r" t="t"/>
            <a:pathLst>
              <a:path extrusionOk="0" h="277875" w="308750">
                <a:moveTo>
                  <a:pt x="0" y="0"/>
                </a:moveTo>
                <a:lnTo>
                  <a:pt x="308750" y="0"/>
                </a:lnTo>
                <a:lnTo>
                  <a:pt x="308750" y="277875"/>
                </a:lnTo>
                <a:lnTo>
                  <a:pt x="0" y="27787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26"/>
          <p:cNvSpPr txBox="1"/>
          <p:nvPr/>
        </p:nvSpPr>
        <p:spPr>
          <a:xfrm>
            <a:off x="3131276" y="4035663"/>
            <a:ext cx="5801458"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Sanchez"/>
                <a:ea typeface="Sanchez"/>
                <a:cs typeface="Sanchez"/>
                <a:sym typeface="Sanchez"/>
              </a:rPr>
              <a:t>123 Anywhere St., Any City,ST 12345</a:t>
            </a:r>
            <a:endParaRPr/>
          </a:p>
        </p:txBody>
      </p:sp>
      <p:sp>
        <p:nvSpPr>
          <p:cNvPr id="820" name="Google Shape;820;p26"/>
          <p:cNvSpPr txBox="1"/>
          <p:nvPr/>
        </p:nvSpPr>
        <p:spPr>
          <a:xfrm>
            <a:off x="3131276" y="4961286"/>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Sanchez"/>
                <a:ea typeface="Sanchez"/>
                <a:cs typeface="Sanchez"/>
                <a:sym typeface="Sanchez"/>
              </a:rPr>
              <a:t>123-456-7890</a:t>
            </a:r>
            <a:endParaRPr/>
          </a:p>
        </p:txBody>
      </p:sp>
      <p:sp>
        <p:nvSpPr>
          <p:cNvPr id="821" name="Google Shape;821;p26"/>
          <p:cNvSpPr txBox="1"/>
          <p:nvPr/>
        </p:nvSpPr>
        <p:spPr>
          <a:xfrm>
            <a:off x="3131276" y="5849845"/>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Sanchez"/>
                <a:ea typeface="Sanchez"/>
                <a:cs typeface="Sanchez"/>
                <a:sym typeface="Sanchez"/>
              </a:rPr>
              <a:t>hello@reallygreatsite.com</a:t>
            </a:r>
            <a:endParaRPr/>
          </a:p>
        </p:txBody>
      </p:sp>
      <p:sp>
        <p:nvSpPr>
          <p:cNvPr id="822" name="Google Shape;822;p26"/>
          <p:cNvSpPr txBox="1"/>
          <p:nvPr/>
        </p:nvSpPr>
        <p:spPr>
          <a:xfrm>
            <a:off x="3131276" y="7631491"/>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Sanchez"/>
                <a:ea typeface="Sanchez"/>
                <a:cs typeface="Sanchez"/>
                <a:sym typeface="Sanchez"/>
              </a:rPr>
              <a:t>reallygreatsite.com</a:t>
            </a:r>
            <a:endParaRPr/>
          </a:p>
        </p:txBody>
      </p:sp>
      <p:sp>
        <p:nvSpPr>
          <p:cNvPr id="823" name="Google Shape;823;p26"/>
          <p:cNvSpPr txBox="1"/>
          <p:nvPr/>
        </p:nvSpPr>
        <p:spPr>
          <a:xfrm>
            <a:off x="3131276" y="6727189"/>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Sanchez"/>
                <a:ea typeface="Sanchez"/>
                <a:cs typeface="Sanchez"/>
                <a:sym typeface="Sanchez"/>
              </a:rPr>
              <a:t>@reallygreatsite</a:t>
            </a:r>
            <a:endParaRPr/>
          </a:p>
        </p:txBody>
      </p:sp>
      <p:sp>
        <p:nvSpPr>
          <p:cNvPr id="824" name="Google Shape;824;p26"/>
          <p:cNvSpPr/>
          <p:nvPr/>
        </p:nvSpPr>
        <p:spPr>
          <a:xfrm>
            <a:off x="9541279" y="2131330"/>
            <a:ext cx="7226923" cy="6975931"/>
          </a:xfrm>
          <a:custGeom>
            <a:rect b="b" l="l" r="r" t="t"/>
            <a:pathLst>
              <a:path extrusionOk="0" h="6975931" w="7226923">
                <a:moveTo>
                  <a:pt x="0" y="0"/>
                </a:moveTo>
                <a:lnTo>
                  <a:pt x="7226923" y="0"/>
                </a:lnTo>
                <a:lnTo>
                  <a:pt x="7226923" y="6975931"/>
                </a:lnTo>
                <a:lnTo>
                  <a:pt x="0" y="6975931"/>
                </a:lnTo>
                <a:lnTo>
                  <a:pt x="0" y="0"/>
                </a:lnTo>
                <a:close/>
              </a:path>
            </a:pathLst>
          </a:custGeom>
          <a:blipFill rotWithShape="1">
            <a:blip r:embed="rId8">
              <a:alphaModFix/>
            </a:blip>
            <a:stretch>
              <a:fillRect b="-307" l="0" r="0" t="-30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26"/>
          <p:cNvSpPr/>
          <p:nvPr/>
        </p:nvSpPr>
        <p:spPr>
          <a:xfrm>
            <a:off x="-2791805" y="7767338"/>
            <a:ext cx="5039324" cy="5039324"/>
          </a:xfrm>
          <a:custGeom>
            <a:rect b="b" l="l" r="r" t="t"/>
            <a:pathLst>
              <a:path extrusionOk="0" h="5039324" w="5039324">
                <a:moveTo>
                  <a:pt x="0" y="0"/>
                </a:moveTo>
                <a:lnTo>
                  <a:pt x="5039324" y="0"/>
                </a:lnTo>
                <a:lnTo>
                  <a:pt x="5039324" y="5039324"/>
                </a:lnTo>
                <a:lnTo>
                  <a:pt x="0" y="5039324"/>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26"/>
          <p:cNvSpPr/>
          <p:nvPr/>
        </p:nvSpPr>
        <p:spPr>
          <a:xfrm>
            <a:off x="8554811" y="8338457"/>
            <a:ext cx="547007" cy="547007"/>
          </a:xfrm>
          <a:custGeom>
            <a:rect b="b" l="l" r="r" t="t"/>
            <a:pathLst>
              <a:path extrusionOk="0" h="547007" w="547007">
                <a:moveTo>
                  <a:pt x="0" y="0"/>
                </a:moveTo>
                <a:lnTo>
                  <a:pt x="547007" y="0"/>
                </a:lnTo>
                <a:lnTo>
                  <a:pt x="547007" y="547007"/>
                </a:lnTo>
                <a:lnTo>
                  <a:pt x="0" y="547007"/>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26"/>
          <p:cNvSpPr/>
          <p:nvPr/>
        </p:nvSpPr>
        <p:spPr>
          <a:xfrm>
            <a:off x="15958838" y="-1904619"/>
            <a:ext cx="5039324" cy="5039324"/>
          </a:xfrm>
          <a:custGeom>
            <a:rect b="b" l="l" r="r" t="t"/>
            <a:pathLst>
              <a:path extrusionOk="0" h="5039324" w="5039324">
                <a:moveTo>
                  <a:pt x="0" y="0"/>
                </a:moveTo>
                <a:lnTo>
                  <a:pt x="5039324" y="0"/>
                </a:lnTo>
                <a:lnTo>
                  <a:pt x="5039324" y="5039324"/>
                </a:lnTo>
                <a:lnTo>
                  <a:pt x="0" y="5039324"/>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26"/>
          <p:cNvSpPr/>
          <p:nvPr/>
        </p:nvSpPr>
        <p:spPr>
          <a:xfrm>
            <a:off x="628877" y="1260036"/>
            <a:ext cx="871294" cy="871294"/>
          </a:xfrm>
          <a:custGeom>
            <a:rect b="b" l="l" r="r" t="t"/>
            <a:pathLst>
              <a:path extrusionOk="0" h="871294" w="871294">
                <a:moveTo>
                  <a:pt x="0" y="0"/>
                </a:moveTo>
                <a:lnTo>
                  <a:pt x="871294" y="0"/>
                </a:lnTo>
                <a:lnTo>
                  <a:pt x="871294" y="871294"/>
                </a:lnTo>
                <a:lnTo>
                  <a:pt x="0" y="871294"/>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26"/>
          <p:cNvSpPr/>
          <p:nvPr/>
        </p:nvSpPr>
        <p:spPr>
          <a:xfrm>
            <a:off x="17259300" y="5150119"/>
            <a:ext cx="533805" cy="533805"/>
          </a:xfrm>
          <a:custGeom>
            <a:rect b="b" l="l" r="r" t="t"/>
            <a:pathLst>
              <a:path extrusionOk="0" h="533805" w="533805">
                <a:moveTo>
                  <a:pt x="0" y="0"/>
                </a:moveTo>
                <a:lnTo>
                  <a:pt x="533805" y="0"/>
                </a:lnTo>
                <a:lnTo>
                  <a:pt x="533805" y="533805"/>
                </a:lnTo>
                <a:lnTo>
                  <a:pt x="0" y="53380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30" name="Google Shape;830;p26"/>
          <p:cNvGrpSpPr/>
          <p:nvPr/>
        </p:nvGrpSpPr>
        <p:grpSpPr>
          <a:xfrm>
            <a:off x="14329646" y="829181"/>
            <a:ext cx="263525" cy="263525"/>
            <a:chOff x="0" y="0"/>
            <a:chExt cx="812800" cy="812800"/>
          </a:xfrm>
        </p:grpSpPr>
        <p:sp>
          <p:nvSpPr>
            <p:cNvPr id="831" name="Google Shape;831;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2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33" name="Google Shape;833;p26"/>
          <p:cNvGrpSpPr/>
          <p:nvPr/>
        </p:nvGrpSpPr>
        <p:grpSpPr>
          <a:xfrm>
            <a:off x="1500171" y="615043"/>
            <a:ext cx="428276" cy="428276"/>
            <a:chOff x="0" y="0"/>
            <a:chExt cx="812800" cy="812800"/>
          </a:xfrm>
        </p:grpSpPr>
        <p:sp>
          <p:nvSpPr>
            <p:cNvPr id="834" name="Google Shape;834;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2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36" name="Google Shape;836;p26"/>
          <p:cNvGrpSpPr/>
          <p:nvPr/>
        </p:nvGrpSpPr>
        <p:grpSpPr>
          <a:xfrm>
            <a:off x="9469664" y="8994775"/>
            <a:ext cx="263525" cy="263525"/>
            <a:chOff x="0" y="0"/>
            <a:chExt cx="812800" cy="812800"/>
          </a:xfrm>
        </p:grpSpPr>
        <p:sp>
          <p:nvSpPr>
            <p:cNvPr id="837" name="Google Shape;837;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2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39" name="Google Shape;839;p26"/>
          <p:cNvGrpSpPr/>
          <p:nvPr/>
        </p:nvGrpSpPr>
        <p:grpSpPr>
          <a:xfrm>
            <a:off x="229054" y="9753600"/>
            <a:ext cx="263525" cy="263525"/>
            <a:chOff x="0" y="0"/>
            <a:chExt cx="812800" cy="812800"/>
          </a:xfrm>
        </p:grpSpPr>
        <p:sp>
          <p:nvSpPr>
            <p:cNvPr id="840" name="Google Shape;840;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2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845" name="Shape 845"/>
        <p:cNvGrpSpPr/>
        <p:nvPr/>
      </p:nvGrpSpPr>
      <p:grpSpPr>
        <a:xfrm>
          <a:off x="0" y="0"/>
          <a:ext cx="0" cy="0"/>
          <a:chOff x="0" y="0"/>
          <a:chExt cx="0" cy="0"/>
        </a:xfrm>
      </p:grpSpPr>
      <p:sp>
        <p:nvSpPr>
          <p:cNvPr id="846" name="Google Shape;846;p27"/>
          <p:cNvSpPr txBox="1"/>
          <p:nvPr/>
        </p:nvSpPr>
        <p:spPr>
          <a:xfrm>
            <a:off x="1028700" y="765751"/>
            <a:ext cx="6465405"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01BFA8"/>
                </a:solidFill>
                <a:latin typeface="Alice"/>
                <a:ea typeface="Alice"/>
                <a:cs typeface="Alice"/>
                <a:sym typeface="Alice"/>
              </a:rPr>
              <a:t>Resource Page</a:t>
            </a:r>
            <a:endParaRPr/>
          </a:p>
        </p:txBody>
      </p:sp>
      <p:sp>
        <p:nvSpPr>
          <p:cNvPr id="847" name="Google Shape;847;p27"/>
          <p:cNvSpPr txBox="1"/>
          <p:nvPr/>
        </p:nvSpPr>
        <p:spPr>
          <a:xfrm>
            <a:off x="1028700" y="2520588"/>
            <a:ext cx="5059200" cy="6132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400">
                <a:solidFill>
                  <a:srgbClr val="000000"/>
                </a:solidFill>
                <a:latin typeface="Sanchez"/>
                <a:ea typeface="Sanchez"/>
                <a:cs typeface="Sanchez"/>
                <a:sym typeface="Sanchez"/>
              </a:rPr>
              <a:t>Use these design resources in your Canva Presentation.</a:t>
            </a:r>
            <a:endParaRPr/>
          </a:p>
          <a:p>
            <a:pPr indent="0" lvl="0" marL="0" marR="0" rtl="0" algn="l">
              <a:lnSpc>
                <a:spcPct val="130000"/>
              </a:lnSpc>
              <a:spcBef>
                <a:spcPts val="0"/>
              </a:spcBef>
              <a:spcAft>
                <a:spcPts val="0"/>
              </a:spcAft>
              <a:buNone/>
            </a:pPr>
            <a:r>
              <a:t/>
            </a:r>
            <a:endParaRPr sz="2400">
              <a:solidFill>
                <a:srgbClr val="000000"/>
              </a:solidFill>
              <a:latin typeface="Sanchez"/>
              <a:ea typeface="Sanchez"/>
              <a:cs typeface="Sanchez"/>
              <a:sym typeface="Sanchez"/>
            </a:endParaRPr>
          </a:p>
          <a:p>
            <a:pPr indent="0" lvl="0" marL="0" marR="0" rtl="0" algn="l">
              <a:lnSpc>
                <a:spcPct val="130000"/>
              </a:lnSpc>
              <a:spcBef>
                <a:spcPts val="0"/>
              </a:spcBef>
              <a:spcAft>
                <a:spcPts val="0"/>
              </a:spcAft>
              <a:buNone/>
            </a:pPr>
            <a:r>
              <a:t/>
            </a:r>
            <a:endParaRPr sz="2400">
              <a:solidFill>
                <a:srgbClr val="000000"/>
              </a:solidFill>
              <a:latin typeface="Sanchez"/>
              <a:ea typeface="Sanchez"/>
              <a:cs typeface="Sanchez"/>
              <a:sym typeface="Sanchez"/>
            </a:endParaRPr>
          </a:p>
          <a:p>
            <a:pPr indent="0" lvl="0" marL="0" marR="0" rtl="0" algn="l">
              <a:lnSpc>
                <a:spcPct val="130000"/>
              </a:lnSpc>
              <a:spcBef>
                <a:spcPts val="0"/>
              </a:spcBef>
              <a:spcAft>
                <a:spcPts val="0"/>
              </a:spcAft>
              <a:buNone/>
            </a:pPr>
            <a:r>
              <a:t/>
            </a:r>
            <a:endParaRPr sz="2400">
              <a:solidFill>
                <a:srgbClr val="000000"/>
              </a:solidFill>
              <a:latin typeface="Sanchez"/>
              <a:ea typeface="Sanchez"/>
              <a:cs typeface="Sanchez"/>
              <a:sym typeface="Sanchez"/>
            </a:endParaRPr>
          </a:p>
          <a:p>
            <a:pPr indent="0" lvl="0" marL="0" marR="0" rtl="0" algn="l">
              <a:lnSpc>
                <a:spcPct val="130000"/>
              </a:lnSpc>
              <a:spcBef>
                <a:spcPts val="0"/>
              </a:spcBef>
              <a:spcAft>
                <a:spcPts val="0"/>
              </a:spcAft>
              <a:buNone/>
            </a:pPr>
            <a:r>
              <a:t/>
            </a:r>
            <a:endParaRPr sz="2400">
              <a:solidFill>
                <a:srgbClr val="000000"/>
              </a:solidFill>
              <a:latin typeface="Sanchez"/>
              <a:ea typeface="Sanchez"/>
              <a:cs typeface="Sanchez"/>
              <a:sym typeface="Sanchez"/>
            </a:endParaRPr>
          </a:p>
          <a:p>
            <a:pPr indent="0" lvl="0" marL="0" marR="0" rtl="0" algn="l">
              <a:lnSpc>
                <a:spcPct val="130000"/>
              </a:lnSpc>
              <a:spcBef>
                <a:spcPts val="0"/>
              </a:spcBef>
              <a:spcAft>
                <a:spcPts val="0"/>
              </a:spcAft>
              <a:buNone/>
            </a:pPr>
            <a:r>
              <a:t/>
            </a:r>
            <a:endParaRPr sz="2400">
              <a:solidFill>
                <a:srgbClr val="000000"/>
              </a:solidFill>
              <a:latin typeface="Sanchez"/>
              <a:ea typeface="Sanchez"/>
              <a:cs typeface="Sanchez"/>
              <a:sym typeface="Sanchez"/>
            </a:endParaRPr>
          </a:p>
          <a:p>
            <a:pPr indent="0" lvl="0" marL="0" marR="0" rtl="0" algn="l">
              <a:lnSpc>
                <a:spcPct val="130000"/>
              </a:lnSpc>
              <a:spcBef>
                <a:spcPts val="0"/>
              </a:spcBef>
              <a:spcAft>
                <a:spcPts val="0"/>
              </a:spcAft>
              <a:buNone/>
            </a:pPr>
            <a:r>
              <a:t/>
            </a:r>
            <a:endParaRPr sz="2400">
              <a:solidFill>
                <a:srgbClr val="000000"/>
              </a:solidFill>
              <a:latin typeface="Sanchez"/>
              <a:ea typeface="Sanchez"/>
              <a:cs typeface="Sanchez"/>
              <a:sym typeface="Sanchez"/>
            </a:endParaRPr>
          </a:p>
          <a:p>
            <a:pPr indent="0" lvl="0" marL="0" marR="0" rtl="0" algn="l">
              <a:lnSpc>
                <a:spcPct val="130000"/>
              </a:lnSpc>
              <a:spcBef>
                <a:spcPts val="0"/>
              </a:spcBef>
              <a:spcAft>
                <a:spcPts val="0"/>
              </a:spcAft>
              <a:buNone/>
            </a:pPr>
            <a:r>
              <a:rPr lang="en-US" sz="2400">
                <a:solidFill>
                  <a:srgbClr val="000000"/>
                </a:solidFill>
                <a:latin typeface="Sanchez"/>
                <a:ea typeface="Sanchez"/>
                <a:cs typeface="Sanchez"/>
                <a:sym typeface="Sanchez"/>
              </a:rPr>
              <a:t>You can find these fonts online too. Happy designing! </a:t>
            </a:r>
            <a:endParaRPr/>
          </a:p>
          <a:p>
            <a:pPr indent="0" lvl="0" marL="0" marR="0" rtl="0" algn="l">
              <a:lnSpc>
                <a:spcPct val="130000"/>
              </a:lnSpc>
              <a:spcBef>
                <a:spcPts val="0"/>
              </a:spcBef>
              <a:spcAft>
                <a:spcPts val="0"/>
              </a:spcAft>
              <a:buNone/>
            </a:pPr>
            <a:r>
              <a:t/>
            </a:r>
            <a:endParaRPr sz="2400">
              <a:solidFill>
                <a:srgbClr val="000000"/>
              </a:solidFill>
              <a:latin typeface="Sanchez"/>
              <a:ea typeface="Sanchez"/>
              <a:cs typeface="Sanchez"/>
              <a:sym typeface="Sanchez"/>
            </a:endParaRPr>
          </a:p>
          <a:p>
            <a:pPr indent="0" lvl="0" marL="0" marR="0" rtl="0" algn="l">
              <a:lnSpc>
                <a:spcPct val="130000"/>
              </a:lnSpc>
              <a:spcBef>
                <a:spcPts val="0"/>
              </a:spcBef>
              <a:spcAft>
                <a:spcPts val="0"/>
              </a:spcAft>
              <a:buNone/>
            </a:pPr>
            <a:r>
              <a:rPr lang="en-US" sz="2400">
                <a:solidFill>
                  <a:srgbClr val="000000"/>
                </a:solidFill>
                <a:latin typeface="Sanchez"/>
                <a:ea typeface="Sanchez"/>
                <a:cs typeface="Sanchez"/>
                <a:sym typeface="Sanchez"/>
              </a:rPr>
              <a:t>Don't forget to delete this page before presenting. </a:t>
            </a:r>
            <a:endParaRPr/>
          </a:p>
        </p:txBody>
      </p:sp>
      <p:sp>
        <p:nvSpPr>
          <p:cNvPr id="848" name="Google Shape;848;p27"/>
          <p:cNvSpPr txBox="1"/>
          <p:nvPr/>
        </p:nvSpPr>
        <p:spPr>
          <a:xfrm>
            <a:off x="1028700" y="3669873"/>
            <a:ext cx="4676765" cy="751496"/>
          </a:xfrm>
          <a:prstGeom prst="rect">
            <a:avLst/>
          </a:prstGeom>
          <a:noFill/>
          <a:ln>
            <a:noFill/>
          </a:ln>
        </p:spPr>
        <p:txBody>
          <a:bodyPr anchorCtr="0" anchor="t" bIns="0" lIns="0" spcFirstLastPara="1" rIns="0" wrap="square" tIns="0">
            <a:spAutoFit/>
          </a:bodyPr>
          <a:lstStyle/>
          <a:p>
            <a:pPr indent="0" lvl="0" marL="0" marR="0" rtl="0" algn="l">
              <a:lnSpc>
                <a:spcPct val="129995"/>
              </a:lnSpc>
              <a:spcBef>
                <a:spcPts val="0"/>
              </a:spcBef>
              <a:spcAft>
                <a:spcPts val="0"/>
              </a:spcAft>
              <a:buNone/>
            </a:pPr>
            <a:r>
              <a:rPr lang="en-US" sz="2327">
                <a:solidFill>
                  <a:srgbClr val="000000"/>
                </a:solidFill>
                <a:latin typeface="Sanchez"/>
                <a:ea typeface="Sanchez"/>
                <a:cs typeface="Sanchez"/>
                <a:sym typeface="Sanchez"/>
              </a:rPr>
              <a:t>This presentation template uses the following free fonts:</a:t>
            </a:r>
            <a:endParaRPr/>
          </a:p>
        </p:txBody>
      </p:sp>
      <p:sp>
        <p:nvSpPr>
          <p:cNvPr id="849" name="Google Shape;849;p27"/>
          <p:cNvSpPr txBox="1"/>
          <p:nvPr/>
        </p:nvSpPr>
        <p:spPr>
          <a:xfrm>
            <a:off x="1028700" y="4921601"/>
            <a:ext cx="5059131" cy="881705"/>
          </a:xfrm>
          <a:prstGeom prst="rect">
            <a:avLst/>
          </a:prstGeom>
          <a:noFill/>
          <a:ln>
            <a:noFill/>
          </a:ln>
        </p:spPr>
        <p:txBody>
          <a:bodyPr anchorCtr="0" anchor="t" bIns="0" lIns="0" spcFirstLastPara="1" rIns="0" wrap="square" tIns="0">
            <a:spAutoFit/>
          </a:bodyPr>
          <a:lstStyle/>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Sanchez"/>
                <a:ea typeface="Sanchez"/>
                <a:cs typeface="Sanchez"/>
                <a:sym typeface="Sanchez"/>
              </a:rPr>
              <a:t>Titles: Alice</a:t>
            </a:r>
            <a:endParaRPr/>
          </a:p>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Sanchez"/>
                <a:ea typeface="Sanchez"/>
                <a:cs typeface="Sanchez"/>
                <a:sym typeface="Sanchez"/>
              </a:rPr>
              <a:t>Headers: Alice, Alegreya Sans SC</a:t>
            </a:r>
            <a:endParaRPr/>
          </a:p>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Sanchez"/>
                <a:ea typeface="Sanchez"/>
                <a:cs typeface="Sanchez"/>
                <a:sym typeface="Sanchez"/>
              </a:rPr>
              <a:t>Body Copy: Sanchez</a:t>
            </a:r>
            <a:endParaRPr/>
          </a:p>
        </p:txBody>
      </p:sp>
      <p:sp>
        <p:nvSpPr>
          <p:cNvPr id="850" name="Google Shape;850;p27"/>
          <p:cNvSpPr/>
          <p:nvPr/>
        </p:nvSpPr>
        <p:spPr>
          <a:xfrm>
            <a:off x="7749386" y="4530381"/>
            <a:ext cx="2655640" cy="2117873"/>
          </a:xfrm>
          <a:custGeom>
            <a:rect b="b" l="l" r="r" t="t"/>
            <a:pathLst>
              <a:path extrusionOk="0" h="2117873" w="2655640">
                <a:moveTo>
                  <a:pt x="0" y="0"/>
                </a:moveTo>
                <a:lnTo>
                  <a:pt x="2655640" y="0"/>
                </a:lnTo>
                <a:lnTo>
                  <a:pt x="2655640" y="2117872"/>
                </a:lnTo>
                <a:lnTo>
                  <a:pt x="0" y="21178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27"/>
          <p:cNvSpPr/>
          <p:nvPr/>
        </p:nvSpPr>
        <p:spPr>
          <a:xfrm>
            <a:off x="14752120" y="7033874"/>
            <a:ext cx="2411877" cy="2375699"/>
          </a:xfrm>
          <a:custGeom>
            <a:rect b="b" l="l" r="r" t="t"/>
            <a:pathLst>
              <a:path extrusionOk="0" h="2375699" w="2411877">
                <a:moveTo>
                  <a:pt x="0" y="0"/>
                </a:moveTo>
                <a:lnTo>
                  <a:pt x="2411878" y="0"/>
                </a:lnTo>
                <a:lnTo>
                  <a:pt x="2411878" y="2375699"/>
                </a:lnTo>
                <a:lnTo>
                  <a:pt x="0" y="237569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27"/>
          <p:cNvSpPr/>
          <p:nvPr/>
        </p:nvSpPr>
        <p:spPr>
          <a:xfrm>
            <a:off x="11220837" y="2261181"/>
            <a:ext cx="2591097" cy="1713363"/>
          </a:xfrm>
          <a:custGeom>
            <a:rect b="b" l="l" r="r" t="t"/>
            <a:pathLst>
              <a:path extrusionOk="0" h="1713363" w="2591097">
                <a:moveTo>
                  <a:pt x="0" y="0"/>
                </a:moveTo>
                <a:lnTo>
                  <a:pt x="2591097" y="0"/>
                </a:lnTo>
                <a:lnTo>
                  <a:pt x="2591097" y="1713362"/>
                </a:lnTo>
                <a:lnTo>
                  <a:pt x="0" y="171336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27"/>
          <p:cNvSpPr/>
          <p:nvPr/>
        </p:nvSpPr>
        <p:spPr>
          <a:xfrm>
            <a:off x="14752120" y="4588565"/>
            <a:ext cx="2507180" cy="1990074"/>
          </a:xfrm>
          <a:custGeom>
            <a:rect b="b" l="l" r="r" t="t"/>
            <a:pathLst>
              <a:path extrusionOk="0" h="1990074" w="2507180">
                <a:moveTo>
                  <a:pt x="0" y="0"/>
                </a:moveTo>
                <a:lnTo>
                  <a:pt x="2507180" y="0"/>
                </a:lnTo>
                <a:lnTo>
                  <a:pt x="2507180" y="1990074"/>
                </a:lnTo>
                <a:lnTo>
                  <a:pt x="0" y="199007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27"/>
          <p:cNvSpPr/>
          <p:nvPr/>
        </p:nvSpPr>
        <p:spPr>
          <a:xfrm>
            <a:off x="11265708" y="4508019"/>
            <a:ext cx="2501355" cy="2151165"/>
          </a:xfrm>
          <a:custGeom>
            <a:rect b="b" l="l" r="r" t="t"/>
            <a:pathLst>
              <a:path extrusionOk="0" h="2151165" w="2501355">
                <a:moveTo>
                  <a:pt x="0" y="0"/>
                </a:moveTo>
                <a:lnTo>
                  <a:pt x="2501355" y="0"/>
                </a:lnTo>
                <a:lnTo>
                  <a:pt x="2501355" y="2151166"/>
                </a:lnTo>
                <a:lnTo>
                  <a:pt x="0" y="215116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27"/>
          <p:cNvSpPr/>
          <p:nvPr/>
        </p:nvSpPr>
        <p:spPr>
          <a:xfrm>
            <a:off x="7872375" y="2016639"/>
            <a:ext cx="2409662" cy="2213877"/>
          </a:xfrm>
          <a:custGeom>
            <a:rect b="b" l="l" r="r" t="t"/>
            <a:pathLst>
              <a:path extrusionOk="0" h="2213877" w="2409662">
                <a:moveTo>
                  <a:pt x="0" y="0"/>
                </a:moveTo>
                <a:lnTo>
                  <a:pt x="2409662" y="0"/>
                </a:lnTo>
                <a:lnTo>
                  <a:pt x="2409662" y="2213876"/>
                </a:lnTo>
                <a:lnTo>
                  <a:pt x="0" y="221387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27"/>
          <p:cNvSpPr/>
          <p:nvPr/>
        </p:nvSpPr>
        <p:spPr>
          <a:xfrm>
            <a:off x="11301374" y="7033874"/>
            <a:ext cx="2430023" cy="2311559"/>
          </a:xfrm>
          <a:custGeom>
            <a:rect b="b" l="l" r="r" t="t"/>
            <a:pathLst>
              <a:path extrusionOk="0" h="2311559" w="2430023">
                <a:moveTo>
                  <a:pt x="0" y="0"/>
                </a:moveTo>
                <a:lnTo>
                  <a:pt x="2430023" y="0"/>
                </a:lnTo>
                <a:lnTo>
                  <a:pt x="2430023" y="2311559"/>
                </a:lnTo>
                <a:lnTo>
                  <a:pt x="0" y="231155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27"/>
          <p:cNvSpPr/>
          <p:nvPr/>
        </p:nvSpPr>
        <p:spPr>
          <a:xfrm>
            <a:off x="8203480" y="6864902"/>
            <a:ext cx="1747453" cy="2725073"/>
          </a:xfrm>
          <a:custGeom>
            <a:rect b="b" l="l" r="r" t="t"/>
            <a:pathLst>
              <a:path extrusionOk="0" h="2725073" w="1747453">
                <a:moveTo>
                  <a:pt x="0" y="0"/>
                </a:moveTo>
                <a:lnTo>
                  <a:pt x="1747452" y="0"/>
                </a:lnTo>
                <a:lnTo>
                  <a:pt x="1747452" y="2725073"/>
                </a:lnTo>
                <a:lnTo>
                  <a:pt x="0" y="2725073"/>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27"/>
          <p:cNvSpPr/>
          <p:nvPr/>
        </p:nvSpPr>
        <p:spPr>
          <a:xfrm>
            <a:off x="16323849" y="-2875877"/>
            <a:ext cx="5039324" cy="5039324"/>
          </a:xfrm>
          <a:custGeom>
            <a:rect b="b" l="l" r="r" t="t"/>
            <a:pathLst>
              <a:path extrusionOk="0" h="5039324" w="5039324">
                <a:moveTo>
                  <a:pt x="0" y="0"/>
                </a:moveTo>
                <a:lnTo>
                  <a:pt x="5039324" y="0"/>
                </a:lnTo>
                <a:lnTo>
                  <a:pt x="5039324" y="5039324"/>
                </a:lnTo>
                <a:lnTo>
                  <a:pt x="0" y="5039324"/>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59" name="Google Shape;859;p27"/>
          <p:cNvGrpSpPr/>
          <p:nvPr/>
        </p:nvGrpSpPr>
        <p:grpSpPr>
          <a:xfrm>
            <a:off x="17021936" y="321718"/>
            <a:ext cx="1017982" cy="642626"/>
            <a:chOff x="0" y="0"/>
            <a:chExt cx="1357308" cy="856835"/>
          </a:xfrm>
        </p:grpSpPr>
        <p:grpSp>
          <p:nvGrpSpPr>
            <p:cNvPr id="860" name="Google Shape;860;p27"/>
            <p:cNvGrpSpPr/>
            <p:nvPr/>
          </p:nvGrpSpPr>
          <p:grpSpPr>
            <a:xfrm rot="10800000">
              <a:off x="1005941" y="0"/>
              <a:ext cx="351367" cy="351367"/>
              <a:chOff x="0" y="0"/>
              <a:chExt cx="812800" cy="812800"/>
            </a:xfrm>
          </p:grpSpPr>
          <p:sp>
            <p:nvSpPr>
              <p:cNvPr id="861" name="Google Shape;861;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2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63" name="Google Shape;863;p27"/>
            <p:cNvGrpSpPr/>
            <p:nvPr/>
          </p:nvGrpSpPr>
          <p:grpSpPr>
            <a:xfrm rot="10800000">
              <a:off x="351367" y="0"/>
              <a:ext cx="351367" cy="351367"/>
              <a:chOff x="0" y="0"/>
              <a:chExt cx="812800" cy="812800"/>
            </a:xfrm>
          </p:grpSpPr>
          <p:sp>
            <p:nvSpPr>
              <p:cNvPr id="864" name="Google Shape;864;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2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66" name="Google Shape;866;p27"/>
            <p:cNvGrpSpPr/>
            <p:nvPr/>
          </p:nvGrpSpPr>
          <p:grpSpPr>
            <a:xfrm rot="10800000">
              <a:off x="632054" y="505468"/>
              <a:ext cx="351367" cy="351367"/>
              <a:chOff x="0" y="0"/>
              <a:chExt cx="812800" cy="812800"/>
            </a:xfrm>
          </p:grpSpPr>
          <p:sp>
            <p:nvSpPr>
              <p:cNvPr id="867" name="Google Shape;867;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2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69" name="Google Shape;869;p27"/>
            <p:cNvGrpSpPr/>
            <p:nvPr/>
          </p:nvGrpSpPr>
          <p:grpSpPr>
            <a:xfrm rot="10800000">
              <a:off x="0" y="505468"/>
              <a:ext cx="351367" cy="351367"/>
              <a:chOff x="0" y="0"/>
              <a:chExt cx="812800" cy="812800"/>
            </a:xfrm>
          </p:grpSpPr>
          <p:sp>
            <p:nvSpPr>
              <p:cNvPr id="870" name="Google Shape;870;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2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872" name="Google Shape;872;p27"/>
          <p:cNvSpPr/>
          <p:nvPr/>
        </p:nvSpPr>
        <p:spPr>
          <a:xfrm>
            <a:off x="14917200" y="2016639"/>
            <a:ext cx="1928270" cy="1872832"/>
          </a:xfrm>
          <a:custGeom>
            <a:rect b="b" l="l" r="r" t="t"/>
            <a:pathLst>
              <a:path extrusionOk="0" h="1872832" w="1928270">
                <a:moveTo>
                  <a:pt x="0" y="0"/>
                </a:moveTo>
                <a:lnTo>
                  <a:pt x="1928270" y="0"/>
                </a:lnTo>
                <a:lnTo>
                  <a:pt x="1928270" y="1872832"/>
                </a:lnTo>
                <a:lnTo>
                  <a:pt x="0" y="1872832"/>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 name="Google Shape;873;p27"/>
          <p:cNvSpPr/>
          <p:nvPr/>
        </p:nvSpPr>
        <p:spPr>
          <a:xfrm rot="-6919918">
            <a:off x="-1508452" y="9340231"/>
            <a:ext cx="5074305" cy="4114800"/>
          </a:xfrm>
          <a:custGeom>
            <a:rect b="b" l="l" r="r" t="t"/>
            <a:pathLst>
              <a:path extrusionOk="0" h="4114800" w="5074305">
                <a:moveTo>
                  <a:pt x="0" y="0"/>
                </a:moveTo>
                <a:lnTo>
                  <a:pt x="5074304" y="0"/>
                </a:lnTo>
                <a:lnTo>
                  <a:pt x="5074304" y="4114800"/>
                </a:lnTo>
                <a:lnTo>
                  <a:pt x="0" y="4114800"/>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86" name="Shape 86"/>
        <p:cNvGrpSpPr/>
        <p:nvPr/>
      </p:nvGrpSpPr>
      <p:grpSpPr>
        <a:xfrm>
          <a:off x="0" y="0"/>
          <a:ext cx="0" cy="0"/>
          <a:chOff x="0" y="0"/>
          <a:chExt cx="0" cy="0"/>
        </a:xfrm>
      </p:grpSpPr>
      <p:sp>
        <p:nvSpPr>
          <p:cNvPr id="87" name="Google Shape;87;p10"/>
          <p:cNvSpPr/>
          <p:nvPr/>
        </p:nvSpPr>
        <p:spPr>
          <a:xfrm rot="5400000">
            <a:off x="15419289" y="7675628"/>
            <a:ext cx="5074305" cy="4114800"/>
          </a:xfrm>
          <a:custGeom>
            <a:rect b="b" l="l" r="r" t="t"/>
            <a:pathLst>
              <a:path extrusionOk="0" h="4114800" w="5074305">
                <a:moveTo>
                  <a:pt x="0" y="0"/>
                </a:moveTo>
                <a:lnTo>
                  <a:pt x="5074305" y="0"/>
                </a:lnTo>
                <a:lnTo>
                  <a:pt x="507430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8" name="Google Shape;88;p10"/>
          <p:cNvGrpSpPr/>
          <p:nvPr/>
        </p:nvGrpSpPr>
        <p:grpSpPr>
          <a:xfrm>
            <a:off x="12546559" y="9128594"/>
            <a:ext cx="263525" cy="263525"/>
            <a:chOff x="0" y="0"/>
            <a:chExt cx="812800" cy="812800"/>
          </a:xfrm>
        </p:grpSpPr>
        <p:sp>
          <p:nvSpPr>
            <p:cNvPr id="89" name="Google Shape;89;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 name="Google Shape;91;p10"/>
          <p:cNvGrpSpPr/>
          <p:nvPr/>
        </p:nvGrpSpPr>
        <p:grpSpPr>
          <a:xfrm>
            <a:off x="17288193" y="904875"/>
            <a:ext cx="395288" cy="395288"/>
            <a:chOff x="0" y="0"/>
            <a:chExt cx="812800" cy="812800"/>
          </a:xfrm>
        </p:grpSpPr>
        <p:sp>
          <p:nvSpPr>
            <p:cNvPr id="92" name="Google Shape;9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6675">
              <a:solidFill>
                <a:srgbClr val="EB9F95"/>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 name="Google Shape;94;p10"/>
          <p:cNvGrpSpPr/>
          <p:nvPr/>
        </p:nvGrpSpPr>
        <p:grpSpPr>
          <a:xfrm>
            <a:off x="7747364" y="995807"/>
            <a:ext cx="263525" cy="263525"/>
            <a:chOff x="0" y="0"/>
            <a:chExt cx="812800" cy="812800"/>
          </a:xfrm>
        </p:grpSpPr>
        <p:sp>
          <p:nvSpPr>
            <p:cNvPr id="95" name="Google Shape;95;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7" name="Google Shape;97;p10"/>
          <p:cNvGrpSpPr/>
          <p:nvPr/>
        </p:nvGrpSpPr>
        <p:grpSpPr>
          <a:xfrm>
            <a:off x="17692917" y="641350"/>
            <a:ext cx="263525" cy="263525"/>
            <a:chOff x="0" y="0"/>
            <a:chExt cx="812800" cy="812800"/>
          </a:xfrm>
        </p:grpSpPr>
        <p:sp>
          <p:nvSpPr>
            <p:cNvPr id="98" name="Google Shape;9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0" name="Google Shape;100;p10"/>
          <p:cNvGrpSpPr/>
          <p:nvPr/>
        </p:nvGrpSpPr>
        <p:grpSpPr>
          <a:xfrm rot="4777336">
            <a:off x="336316" y="267642"/>
            <a:ext cx="263525" cy="263525"/>
            <a:chOff x="0" y="0"/>
            <a:chExt cx="812800" cy="812800"/>
          </a:xfrm>
        </p:grpSpPr>
        <p:sp>
          <p:nvSpPr>
            <p:cNvPr id="101" name="Google Shape;10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3" name="Google Shape;103;p10"/>
          <p:cNvGrpSpPr/>
          <p:nvPr/>
        </p:nvGrpSpPr>
        <p:grpSpPr>
          <a:xfrm rot="4777336">
            <a:off x="576382" y="600520"/>
            <a:ext cx="263525" cy="263525"/>
            <a:chOff x="0" y="0"/>
            <a:chExt cx="812800" cy="812800"/>
          </a:xfrm>
        </p:grpSpPr>
        <p:sp>
          <p:nvSpPr>
            <p:cNvPr id="104" name="Google Shape;10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6" name="Google Shape;106;p10"/>
          <p:cNvGrpSpPr/>
          <p:nvPr/>
        </p:nvGrpSpPr>
        <p:grpSpPr>
          <a:xfrm rot="10800000">
            <a:off x="2005931" y="9580073"/>
            <a:ext cx="263525" cy="263525"/>
            <a:chOff x="0" y="0"/>
            <a:chExt cx="812800" cy="812800"/>
          </a:xfrm>
        </p:grpSpPr>
        <p:sp>
          <p:nvSpPr>
            <p:cNvPr id="107" name="Google Shape;107;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9" name="Google Shape;109;p10"/>
          <p:cNvGrpSpPr/>
          <p:nvPr/>
        </p:nvGrpSpPr>
        <p:grpSpPr>
          <a:xfrm rot="10800000">
            <a:off x="1515001" y="9580073"/>
            <a:ext cx="263525" cy="263525"/>
            <a:chOff x="0" y="0"/>
            <a:chExt cx="812800" cy="812800"/>
          </a:xfrm>
        </p:grpSpPr>
        <p:sp>
          <p:nvSpPr>
            <p:cNvPr id="110" name="Google Shape;11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2" name="Google Shape;112;p10"/>
          <p:cNvGrpSpPr/>
          <p:nvPr/>
        </p:nvGrpSpPr>
        <p:grpSpPr>
          <a:xfrm rot="10800000">
            <a:off x="1725516" y="9959174"/>
            <a:ext cx="263525" cy="263525"/>
            <a:chOff x="0" y="0"/>
            <a:chExt cx="812800" cy="812800"/>
          </a:xfrm>
        </p:grpSpPr>
        <p:sp>
          <p:nvSpPr>
            <p:cNvPr id="113" name="Google Shape;113;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5" name="Google Shape;115;p10"/>
          <p:cNvGrpSpPr/>
          <p:nvPr/>
        </p:nvGrpSpPr>
        <p:grpSpPr>
          <a:xfrm rot="10800000">
            <a:off x="1251476" y="9959174"/>
            <a:ext cx="263525" cy="263525"/>
            <a:chOff x="0" y="0"/>
            <a:chExt cx="812800" cy="812800"/>
          </a:xfrm>
        </p:grpSpPr>
        <p:sp>
          <p:nvSpPr>
            <p:cNvPr id="116" name="Google Shape;116;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8" name="Google Shape;118;p10"/>
          <p:cNvSpPr/>
          <p:nvPr/>
        </p:nvSpPr>
        <p:spPr>
          <a:xfrm rot="4159338">
            <a:off x="-687831" y="9088991"/>
            <a:ext cx="2005134" cy="1245690"/>
          </a:xfrm>
          <a:custGeom>
            <a:rect b="b" l="l" r="r" t="t"/>
            <a:pathLst>
              <a:path extrusionOk="0" h="1245690" w="2005134">
                <a:moveTo>
                  <a:pt x="0" y="0"/>
                </a:moveTo>
                <a:lnTo>
                  <a:pt x="2005135" y="0"/>
                </a:lnTo>
                <a:lnTo>
                  <a:pt x="2005135" y="1245690"/>
                </a:lnTo>
                <a:lnTo>
                  <a:pt x="0" y="12456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0"/>
          <p:cNvSpPr txBox="1"/>
          <p:nvPr/>
        </p:nvSpPr>
        <p:spPr>
          <a:xfrm>
            <a:off x="7243554" y="3944113"/>
            <a:ext cx="4988100" cy="4186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000000"/>
                </a:solidFill>
                <a:latin typeface="Sanchez"/>
                <a:ea typeface="Sanchez"/>
                <a:cs typeface="Sanchez"/>
                <a:sym typeface="Sanchez"/>
              </a:rPr>
              <a:t>Click on the "PowerPoint" button below this presentation preview. Start editing your presentation.</a:t>
            </a:r>
            <a:endParaRPr/>
          </a:p>
          <a:p>
            <a:pPr indent="0" lvl="0" marL="0" marR="0" rtl="0" algn="l">
              <a:lnSpc>
                <a:spcPct val="140000"/>
              </a:lnSpc>
              <a:spcBef>
                <a:spcPts val="0"/>
              </a:spcBef>
              <a:spcAft>
                <a:spcPts val="0"/>
              </a:spcAft>
              <a:buNone/>
            </a:pPr>
            <a:r>
              <a:t/>
            </a:r>
            <a:endParaRPr sz="2000">
              <a:solidFill>
                <a:srgbClr val="000000"/>
              </a:solidFill>
              <a:latin typeface="Sanchez"/>
              <a:ea typeface="Sanchez"/>
              <a:cs typeface="Sanchez"/>
              <a:sym typeface="Sanchez"/>
            </a:endParaRPr>
          </a:p>
          <a:p>
            <a:pPr indent="0" lvl="0" marL="0" marR="0" rtl="0" algn="l">
              <a:lnSpc>
                <a:spcPct val="140000"/>
              </a:lnSpc>
              <a:spcBef>
                <a:spcPts val="0"/>
              </a:spcBef>
              <a:spcAft>
                <a:spcPts val="0"/>
              </a:spcAft>
              <a:buNone/>
            </a:pPr>
            <a:r>
              <a:rPr lang="en-US" sz="2000" u="sng">
                <a:solidFill>
                  <a:srgbClr val="000000"/>
                </a:solidFill>
                <a:latin typeface="Sanchez"/>
                <a:ea typeface="Sanchez"/>
                <a:cs typeface="Sanchez"/>
                <a:sym typeface="Sanchez"/>
              </a:rPr>
              <a:t>Alternative:</a:t>
            </a:r>
            <a:r>
              <a:rPr lang="en-US" sz="2000">
                <a:solidFill>
                  <a:srgbClr val="000000"/>
                </a:solidFill>
                <a:latin typeface="Sanchez"/>
                <a:ea typeface="Sanchez"/>
                <a:cs typeface="Sanchez"/>
                <a:sym typeface="Sanchez"/>
              </a:rPr>
              <a:t> From Canva template file, Click on the "Share" button on the top right corner in Canva and click on "More" at the bottom of the menu. Enter "PowerPoint" in the search bar and click on the PowerPoint icon to download.</a:t>
            </a:r>
            <a:endParaRPr/>
          </a:p>
        </p:txBody>
      </p:sp>
      <p:grpSp>
        <p:nvGrpSpPr>
          <p:cNvPr id="120" name="Google Shape;120;p10"/>
          <p:cNvGrpSpPr/>
          <p:nvPr/>
        </p:nvGrpSpPr>
        <p:grpSpPr>
          <a:xfrm>
            <a:off x="7243554" y="732282"/>
            <a:ext cx="395288" cy="395288"/>
            <a:chOff x="0" y="0"/>
            <a:chExt cx="812800" cy="812800"/>
          </a:xfrm>
        </p:grpSpPr>
        <p:sp>
          <p:nvSpPr>
            <p:cNvPr id="121" name="Google Shape;12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6675">
              <a:solidFill>
                <a:srgbClr val="EB9F95"/>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3" name="Google Shape;123;p10"/>
          <p:cNvGrpSpPr/>
          <p:nvPr/>
        </p:nvGrpSpPr>
        <p:grpSpPr>
          <a:xfrm>
            <a:off x="12933104" y="8863012"/>
            <a:ext cx="395288" cy="395288"/>
            <a:chOff x="0" y="0"/>
            <a:chExt cx="812800" cy="812800"/>
          </a:xfrm>
        </p:grpSpPr>
        <p:sp>
          <p:nvSpPr>
            <p:cNvPr id="124" name="Google Shape;12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6675">
              <a:solidFill>
                <a:srgbClr val="EB9F95"/>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6" name="Google Shape;126;p10"/>
          <p:cNvSpPr txBox="1"/>
          <p:nvPr/>
        </p:nvSpPr>
        <p:spPr>
          <a:xfrm>
            <a:off x="962819" y="1596600"/>
            <a:ext cx="16523018"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1BFA8"/>
                </a:solidFill>
                <a:latin typeface="Alice"/>
                <a:ea typeface="Alice"/>
                <a:cs typeface="Alice"/>
                <a:sym typeface="Alice"/>
              </a:rPr>
              <a:t>How to Use This Presentation</a:t>
            </a:r>
            <a:endParaRPr/>
          </a:p>
        </p:txBody>
      </p:sp>
      <p:sp>
        <p:nvSpPr>
          <p:cNvPr id="127" name="Google Shape;127;p10"/>
          <p:cNvSpPr txBox="1"/>
          <p:nvPr/>
        </p:nvSpPr>
        <p:spPr>
          <a:xfrm>
            <a:off x="1028700" y="3944113"/>
            <a:ext cx="5339400" cy="504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000000"/>
                </a:solidFill>
                <a:latin typeface="Sanchez"/>
                <a:ea typeface="Sanchez"/>
                <a:cs typeface="Sanchez"/>
                <a:sym typeface="Sanchez"/>
              </a:rPr>
              <a:t>Click on the "Google Slides" button below this presentation preview. Make sure to sign in to your Google account. Click on "Make a copy." Start editing your presentation.</a:t>
            </a:r>
            <a:endParaRPr/>
          </a:p>
          <a:p>
            <a:pPr indent="0" lvl="0" marL="0" marR="0" rtl="0" algn="l">
              <a:lnSpc>
                <a:spcPct val="140000"/>
              </a:lnSpc>
              <a:spcBef>
                <a:spcPts val="0"/>
              </a:spcBef>
              <a:spcAft>
                <a:spcPts val="0"/>
              </a:spcAft>
              <a:buNone/>
            </a:pPr>
            <a:r>
              <a:t/>
            </a:r>
            <a:endParaRPr sz="2000">
              <a:solidFill>
                <a:srgbClr val="000000"/>
              </a:solidFill>
              <a:latin typeface="Sanchez"/>
              <a:ea typeface="Sanchez"/>
              <a:cs typeface="Sanchez"/>
              <a:sym typeface="Sanchez"/>
            </a:endParaRPr>
          </a:p>
          <a:p>
            <a:pPr indent="0" lvl="0" marL="0" marR="0" rtl="0" algn="l">
              <a:lnSpc>
                <a:spcPct val="140000"/>
              </a:lnSpc>
              <a:spcBef>
                <a:spcPts val="0"/>
              </a:spcBef>
              <a:spcAft>
                <a:spcPts val="0"/>
              </a:spcAft>
              <a:buNone/>
            </a:pPr>
            <a:r>
              <a:rPr lang="en-US" sz="2000" u="sng">
                <a:solidFill>
                  <a:srgbClr val="000000"/>
                </a:solidFill>
                <a:latin typeface="Sanchez"/>
                <a:ea typeface="Sanchez"/>
                <a:cs typeface="Sanchez"/>
                <a:sym typeface="Sanchez"/>
              </a:rPr>
              <a:t>Alternative:</a:t>
            </a:r>
            <a:r>
              <a:rPr lang="en-US" sz="2000">
                <a:solidFill>
                  <a:srgbClr val="000000"/>
                </a:solidFill>
                <a:latin typeface="Sanchez"/>
                <a:ea typeface="Sanchez"/>
                <a:cs typeface="Sanchez"/>
                <a:sym typeface="Sanchez"/>
              </a:rPr>
              <a:t> Click on the "Share" button on the top right corner in Canva and click on "More" at the bottom of the menu. Enter "Google Drive" in the search bar and click on the GDrive icon to add this design as a Google slide in your GDrive.</a:t>
            </a:r>
            <a:endParaRPr/>
          </a:p>
        </p:txBody>
      </p:sp>
      <p:sp>
        <p:nvSpPr>
          <p:cNvPr id="128" name="Google Shape;128;p10"/>
          <p:cNvSpPr txBox="1"/>
          <p:nvPr/>
        </p:nvSpPr>
        <p:spPr>
          <a:xfrm>
            <a:off x="1028700" y="3206325"/>
            <a:ext cx="51414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500">
                <a:solidFill>
                  <a:srgbClr val="FA634F"/>
                </a:solidFill>
                <a:latin typeface="Alegreya Sans SC"/>
                <a:ea typeface="Alegreya Sans SC"/>
                <a:cs typeface="Alegreya Sans SC"/>
                <a:sym typeface="Alegreya Sans SC"/>
              </a:rPr>
              <a:t>Google Slides</a:t>
            </a:r>
            <a:endParaRPr/>
          </a:p>
        </p:txBody>
      </p:sp>
      <p:sp>
        <p:nvSpPr>
          <p:cNvPr id="129" name="Google Shape;129;p10"/>
          <p:cNvSpPr txBox="1"/>
          <p:nvPr/>
        </p:nvSpPr>
        <p:spPr>
          <a:xfrm>
            <a:off x="7178545" y="3206325"/>
            <a:ext cx="51414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500">
                <a:solidFill>
                  <a:srgbClr val="FA634F"/>
                </a:solidFill>
                <a:latin typeface="Alegreya Sans SC"/>
                <a:ea typeface="Alegreya Sans SC"/>
                <a:cs typeface="Alegreya Sans SC"/>
                <a:sym typeface="Alegreya Sans SC"/>
              </a:rPr>
              <a:t>PowerPoint</a:t>
            </a:r>
            <a:endParaRPr/>
          </a:p>
        </p:txBody>
      </p:sp>
      <p:sp>
        <p:nvSpPr>
          <p:cNvPr id="130" name="Google Shape;130;p10"/>
          <p:cNvSpPr txBox="1"/>
          <p:nvPr/>
        </p:nvSpPr>
        <p:spPr>
          <a:xfrm>
            <a:off x="13134295" y="3944113"/>
            <a:ext cx="4125000" cy="2031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000000"/>
                </a:solidFill>
                <a:latin typeface="Sanchez"/>
                <a:ea typeface="Sanchez"/>
                <a:cs typeface="Sanchez"/>
                <a:sym typeface="Sanchez"/>
              </a:rPr>
              <a:t>Click on the "Canva" button under this presentation preview. Start editing your presentation. You need to sign in to your Canva account.</a:t>
            </a:r>
            <a:endParaRPr/>
          </a:p>
        </p:txBody>
      </p:sp>
      <p:sp>
        <p:nvSpPr>
          <p:cNvPr id="131" name="Google Shape;131;p10"/>
          <p:cNvSpPr txBox="1"/>
          <p:nvPr/>
        </p:nvSpPr>
        <p:spPr>
          <a:xfrm>
            <a:off x="13134291" y="3206325"/>
            <a:ext cx="51414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500">
                <a:solidFill>
                  <a:srgbClr val="FA634F"/>
                </a:solidFill>
                <a:latin typeface="Alegreya Sans SC"/>
                <a:ea typeface="Alegreya Sans SC"/>
                <a:cs typeface="Alegreya Sans SC"/>
                <a:sym typeface="Alegreya Sans SC"/>
              </a:rPr>
              <a:t>Canva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877" name="Shape 877"/>
        <p:cNvGrpSpPr/>
        <p:nvPr/>
      </p:nvGrpSpPr>
      <p:grpSpPr>
        <a:xfrm>
          <a:off x="0" y="0"/>
          <a:ext cx="0" cy="0"/>
          <a:chOff x="0" y="0"/>
          <a:chExt cx="0" cy="0"/>
        </a:xfrm>
      </p:grpSpPr>
      <p:sp>
        <p:nvSpPr>
          <p:cNvPr id="878" name="Google Shape;878;p28"/>
          <p:cNvSpPr txBox="1"/>
          <p:nvPr/>
        </p:nvSpPr>
        <p:spPr>
          <a:xfrm>
            <a:off x="5280936" y="1195181"/>
            <a:ext cx="7726128"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Credits</a:t>
            </a:r>
            <a:endParaRPr/>
          </a:p>
        </p:txBody>
      </p:sp>
      <p:sp>
        <p:nvSpPr>
          <p:cNvPr id="879" name="Google Shape;879;p28"/>
          <p:cNvSpPr txBox="1"/>
          <p:nvPr/>
        </p:nvSpPr>
        <p:spPr>
          <a:xfrm>
            <a:off x="3143698" y="5017225"/>
            <a:ext cx="11810379" cy="1478915"/>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None/>
            </a:pPr>
            <a:r>
              <a:rPr lang="en-US" sz="4299">
                <a:solidFill>
                  <a:srgbClr val="000000"/>
                </a:solidFill>
                <a:latin typeface="Alegreya Sans SC"/>
                <a:ea typeface="Alegreya Sans SC"/>
                <a:cs typeface="Alegreya Sans SC"/>
                <a:sym typeface="Alegreya Sans SC"/>
              </a:rPr>
              <a:t>This presentation template is free for everyone to use thanks to the following:</a:t>
            </a:r>
            <a:endParaRPr/>
          </a:p>
        </p:txBody>
      </p:sp>
      <p:sp>
        <p:nvSpPr>
          <p:cNvPr id="880" name="Google Shape;880;p28"/>
          <p:cNvSpPr txBox="1"/>
          <p:nvPr/>
        </p:nvSpPr>
        <p:spPr>
          <a:xfrm>
            <a:off x="2818025" y="7271413"/>
            <a:ext cx="12651949" cy="850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000000"/>
                </a:solidFill>
                <a:latin typeface="Sanchez"/>
                <a:ea typeface="Sanchez"/>
                <a:cs typeface="Sanchez"/>
                <a:sym typeface="Sanchez"/>
              </a:rPr>
              <a:t>SlidesCarnival for the presentation template</a:t>
            </a:r>
            <a:endParaRPr/>
          </a:p>
          <a:p>
            <a:pPr indent="0" lvl="0" marL="0" marR="0" rtl="0" algn="ctr">
              <a:lnSpc>
                <a:spcPct val="140000"/>
              </a:lnSpc>
              <a:spcBef>
                <a:spcPts val="0"/>
              </a:spcBef>
              <a:spcAft>
                <a:spcPts val="0"/>
              </a:spcAft>
              <a:buNone/>
            </a:pPr>
            <a:r>
              <a:rPr lang="en-US" sz="2500">
                <a:solidFill>
                  <a:srgbClr val="000000"/>
                </a:solidFill>
                <a:latin typeface="Sanchez"/>
                <a:ea typeface="Sanchez"/>
                <a:cs typeface="Sanchez"/>
                <a:sym typeface="Sanchez"/>
              </a:rPr>
              <a:t>Pexels for the photos</a:t>
            </a:r>
            <a:endParaRPr/>
          </a:p>
        </p:txBody>
      </p:sp>
      <p:sp>
        <p:nvSpPr>
          <p:cNvPr id="881" name="Google Shape;881;p28"/>
          <p:cNvSpPr txBox="1"/>
          <p:nvPr/>
        </p:nvSpPr>
        <p:spPr>
          <a:xfrm>
            <a:off x="2818025" y="8633488"/>
            <a:ext cx="12651949" cy="6223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000000"/>
                </a:solidFill>
                <a:latin typeface="Alegreya Sans SC"/>
                <a:ea typeface="Alegreya Sans SC"/>
                <a:cs typeface="Alegreya Sans SC"/>
                <a:sym typeface="Alegreya Sans SC"/>
              </a:rPr>
              <a:t>Happy designing! </a:t>
            </a:r>
            <a:endParaRPr/>
          </a:p>
        </p:txBody>
      </p:sp>
      <p:sp>
        <p:nvSpPr>
          <p:cNvPr id="882" name="Google Shape;882;p28"/>
          <p:cNvSpPr/>
          <p:nvPr/>
        </p:nvSpPr>
        <p:spPr>
          <a:xfrm>
            <a:off x="6131256" y="2929828"/>
            <a:ext cx="6025487" cy="1506372"/>
          </a:xfrm>
          <a:custGeom>
            <a:rect b="b" l="l" r="r" t="t"/>
            <a:pathLst>
              <a:path extrusionOk="0" h="1506372" w="6025487">
                <a:moveTo>
                  <a:pt x="0" y="0"/>
                </a:moveTo>
                <a:lnTo>
                  <a:pt x="6025488" y="0"/>
                </a:lnTo>
                <a:lnTo>
                  <a:pt x="6025488" y="1506372"/>
                </a:lnTo>
                <a:lnTo>
                  <a:pt x="0" y="15063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83" name="Google Shape;883;p28"/>
          <p:cNvGrpSpPr/>
          <p:nvPr/>
        </p:nvGrpSpPr>
        <p:grpSpPr>
          <a:xfrm>
            <a:off x="890224" y="1028700"/>
            <a:ext cx="1035148" cy="1132626"/>
            <a:chOff x="0" y="0"/>
            <a:chExt cx="1380197" cy="1510168"/>
          </a:xfrm>
        </p:grpSpPr>
        <p:grpSp>
          <p:nvGrpSpPr>
            <p:cNvPr id="884" name="Google Shape;884;p28"/>
            <p:cNvGrpSpPr/>
            <p:nvPr/>
          </p:nvGrpSpPr>
          <p:grpSpPr>
            <a:xfrm>
              <a:off x="0" y="755084"/>
              <a:ext cx="351367" cy="351367"/>
              <a:chOff x="0" y="0"/>
              <a:chExt cx="812800" cy="812800"/>
            </a:xfrm>
          </p:grpSpPr>
          <p:sp>
            <p:nvSpPr>
              <p:cNvPr id="885" name="Google Shape;88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87" name="Google Shape;887;p28"/>
            <p:cNvGrpSpPr/>
            <p:nvPr/>
          </p:nvGrpSpPr>
          <p:grpSpPr>
            <a:xfrm>
              <a:off x="175683" y="0"/>
              <a:ext cx="755084" cy="755084"/>
              <a:chOff x="0" y="0"/>
              <a:chExt cx="812800" cy="812800"/>
            </a:xfrm>
          </p:grpSpPr>
          <p:sp>
            <p:nvSpPr>
              <p:cNvPr id="888" name="Google Shape;888;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90" name="Google Shape;890;p28"/>
            <p:cNvGrpSpPr/>
            <p:nvPr/>
          </p:nvGrpSpPr>
          <p:grpSpPr>
            <a:xfrm>
              <a:off x="741800" y="871771"/>
              <a:ext cx="638397" cy="638397"/>
              <a:chOff x="0" y="0"/>
              <a:chExt cx="812800" cy="812800"/>
            </a:xfrm>
          </p:grpSpPr>
          <p:sp>
            <p:nvSpPr>
              <p:cNvPr id="891" name="Google Shape;891;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893" name="Google Shape;893;p28"/>
          <p:cNvGrpSpPr/>
          <p:nvPr/>
        </p:nvGrpSpPr>
        <p:grpSpPr>
          <a:xfrm rot="10437409">
            <a:off x="2608728" y="8523035"/>
            <a:ext cx="708014" cy="774686"/>
            <a:chOff x="0" y="0"/>
            <a:chExt cx="944019" cy="1032915"/>
          </a:xfrm>
        </p:grpSpPr>
        <p:grpSp>
          <p:nvGrpSpPr>
            <p:cNvPr id="894" name="Google Shape;894;p28"/>
            <p:cNvGrpSpPr/>
            <p:nvPr/>
          </p:nvGrpSpPr>
          <p:grpSpPr>
            <a:xfrm>
              <a:off x="0" y="516458"/>
              <a:ext cx="240326" cy="240326"/>
              <a:chOff x="0" y="0"/>
              <a:chExt cx="812800" cy="812800"/>
            </a:xfrm>
          </p:grpSpPr>
          <p:sp>
            <p:nvSpPr>
              <p:cNvPr id="895" name="Google Shape;89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97" name="Google Shape;897;p28"/>
            <p:cNvGrpSpPr/>
            <p:nvPr/>
          </p:nvGrpSpPr>
          <p:grpSpPr>
            <a:xfrm>
              <a:off x="120163" y="0"/>
              <a:ext cx="516458" cy="516458"/>
              <a:chOff x="0" y="0"/>
              <a:chExt cx="812800" cy="812800"/>
            </a:xfrm>
          </p:grpSpPr>
          <p:sp>
            <p:nvSpPr>
              <p:cNvPr id="898" name="Google Shape;898;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00" name="Google Shape;900;p28"/>
            <p:cNvGrpSpPr/>
            <p:nvPr/>
          </p:nvGrpSpPr>
          <p:grpSpPr>
            <a:xfrm>
              <a:off x="507372" y="596268"/>
              <a:ext cx="436647" cy="436647"/>
              <a:chOff x="0" y="0"/>
              <a:chExt cx="812800" cy="812800"/>
            </a:xfrm>
          </p:grpSpPr>
          <p:sp>
            <p:nvSpPr>
              <p:cNvPr id="901" name="Google Shape;901;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903" name="Google Shape;903;p28"/>
          <p:cNvSpPr/>
          <p:nvPr/>
        </p:nvSpPr>
        <p:spPr>
          <a:xfrm>
            <a:off x="-1061356" y="8127374"/>
            <a:ext cx="3631273" cy="3274748"/>
          </a:xfrm>
          <a:custGeom>
            <a:rect b="b" l="l" r="r" t="t"/>
            <a:pathLst>
              <a:path extrusionOk="0" h="3274748" w="3631273">
                <a:moveTo>
                  <a:pt x="0" y="0"/>
                </a:moveTo>
                <a:lnTo>
                  <a:pt x="3631273" y="0"/>
                </a:lnTo>
                <a:lnTo>
                  <a:pt x="3631273" y="3274748"/>
                </a:lnTo>
                <a:lnTo>
                  <a:pt x="0" y="327474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28"/>
          <p:cNvSpPr/>
          <p:nvPr/>
        </p:nvSpPr>
        <p:spPr>
          <a:xfrm>
            <a:off x="-219831" y="8910378"/>
            <a:ext cx="2789748" cy="2515846"/>
          </a:xfrm>
          <a:custGeom>
            <a:rect b="b" l="l" r="r" t="t"/>
            <a:pathLst>
              <a:path extrusionOk="0" h="2515846" w="2789748">
                <a:moveTo>
                  <a:pt x="0" y="0"/>
                </a:moveTo>
                <a:lnTo>
                  <a:pt x="2789748" y="0"/>
                </a:lnTo>
                <a:lnTo>
                  <a:pt x="2789748" y="2515846"/>
                </a:lnTo>
                <a:lnTo>
                  <a:pt x="0" y="251584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28"/>
          <p:cNvSpPr/>
          <p:nvPr/>
        </p:nvSpPr>
        <p:spPr>
          <a:xfrm>
            <a:off x="-494722" y="-707424"/>
            <a:ext cx="3850275" cy="3472248"/>
          </a:xfrm>
          <a:custGeom>
            <a:rect b="b" l="l" r="r" t="t"/>
            <a:pathLst>
              <a:path extrusionOk="0" h="3472248" w="3850275">
                <a:moveTo>
                  <a:pt x="0" y="0"/>
                </a:moveTo>
                <a:lnTo>
                  <a:pt x="3850276" y="0"/>
                </a:lnTo>
                <a:lnTo>
                  <a:pt x="3850276" y="3472248"/>
                </a:lnTo>
                <a:lnTo>
                  <a:pt x="0" y="347224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06" name="Google Shape;906;p28"/>
          <p:cNvGrpSpPr/>
          <p:nvPr/>
        </p:nvGrpSpPr>
        <p:grpSpPr>
          <a:xfrm>
            <a:off x="16607849" y="8640744"/>
            <a:ext cx="1035148" cy="1132626"/>
            <a:chOff x="0" y="0"/>
            <a:chExt cx="1380197" cy="1510168"/>
          </a:xfrm>
        </p:grpSpPr>
        <p:grpSp>
          <p:nvGrpSpPr>
            <p:cNvPr id="907" name="Google Shape;907;p28"/>
            <p:cNvGrpSpPr/>
            <p:nvPr/>
          </p:nvGrpSpPr>
          <p:grpSpPr>
            <a:xfrm>
              <a:off x="0" y="755084"/>
              <a:ext cx="351367" cy="351367"/>
              <a:chOff x="0" y="0"/>
              <a:chExt cx="812800" cy="812800"/>
            </a:xfrm>
          </p:grpSpPr>
          <p:sp>
            <p:nvSpPr>
              <p:cNvPr id="908" name="Google Shape;908;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0" name="Google Shape;910;p28"/>
            <p:cNvGrpSpPr/>
            <p:nvPr/>
          </p:nvGrpSpPr>
          <p:grpSpPr>
            <a:xfrm>
              <a:off x="175683" y="0"/>
              <a:ext cx="755084" cy="755084"/>
              <a:chOff x="0" y="0"/>
              <a:chExt cx="812800" cy="812800"/>
            </a:xfrm>
          </p:grpSpPr>
          <p:sp>
            <p:nvSpPr>
              <p:cNvPr id="911" name="Google Shape;911;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3" name="Google Shape;913;p28"/>
            <p:cNvGrpSpPr/>
            <p:nvPr/>
          </p:nvGrpSpPr>
          <p:grpSpPr>
            <a:xfrm>
              <a:off x="741800" y="871771"/>
              <a:ext cx="638397" cy="638397"/>
              <a:chOff x="0" y="0"/>
              <a:chExt cx="812800" cy="812800"/>
            </a:xfrm>
          </p:grpSpPr>
          <p:sp>
            <p:nvSpPr>
              <p:cNvPr id="914" name="Google Shape;914;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916" name="Google Shape;916;p28"/>
          <p:cNvSpPr/>
          <p:nvPr/>
        </p:nvSpPr>
        <p:spPr>
          <a:xfrm>
            <a:off x="15717625" y="8245813"/>
            <a:ext cx="2131792" cy="1922488"/>
          </a:xfrm>
          <a:custGeom>
            <a:rect b="b" l="l" r="r" t="t"/>
            <a:pathLst>
              <a:path extrusionOk="0" h="1922488" w="2131792">
                <a:moveTo>
                  <a:pt x="0" y="0"/>
                </a:moveTo>
                <a:lnTo>
                  <a:pt x="2131791" y="0"/>
                </a:lnTo>
                <a:lnTo>
                  <a:pt x="2131791" y="1922488"/>
                </a:lnTo>
                <a:lnTo>
                  <a:pt x="0" y="192248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17" name="Google Shape;917;p28"/>
          <p:cNvGrpSpPr/>
          <p:nvPr/>
        </p:nvGrpSpPr>
        <p:grpSpPr>
          <a:xfrm rot="10437409">
            <a:off x="15880443" y="799109"/>
            <a:ext cx="1454812" cy="1591809"/>
            <a:chOff x="0" y="0"/>
            <a:chExt cx="1939750" cy="2122413"/>
          </a:xfrm>
        </p:grpSpPr>
        <p:grpSp>
          <p:nvGrpSpPr>
            <p:cNvPr id="918" name="Google Shape;918;p28"/>
            <p:cNvGrpSpPr/>
            <p:nvPr/>
          </p:nvGrpSpPr>
          <p:grpSpPr>
            <a:xfrm>
              <a:off x="0" y="1061207"/>
              <a:ext cx="493816" cy="493816"/>
              <a:chOff x="0" y="0"/>
              <a:chExt cx="812800" cy="812800"/>
            </a:xfrm>
          </p:grpSpPr>
          <p:sp>
            <p:nvSpPr>
              <p:cNvPr id="919" name="Google Shape;919;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21" name="Google Shape;921;p28"/>
            <p:cNvGrpSpPr/>
            <p:nvPr/>
          </p:nvGrpSpPr>
          <p:grpSpPr>
            <a:xfrm>
              <a:off x="246908" y="0"/>
              <a:ext cx="1061207" cy="1061207"/>
              <a:chOff x="0" y="0"/>
              <a:chExt cx="812800" cy="812800"/>
            </a:xfrm>
          </p:grpSpPr>
          <p:sp>
            <p:nvSpPr>
              <p:cNvPr id="922" name="Google Shape;922;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24" name="Google Shape;924;p28"/>
            <p:cNvGrpSpPr/>
            <p:nvPr/>
          </p:nvGrpSpPr>
          <p:grpSpPr>
            <a:xfrm>
              <a:off x="1042537" y="1225200"/>
              <a:ext cx="897213" cy="897213"/>
              <a:chOff x="0" y="0"/>
              <a:chExt cx="812800" cy="812800"/>
            </a:xfrm>
          </p:grpSpPr>
          <p:sp>
            <p:nvSpPr>
              <p:cNvPr id="925" name="Google Shape;92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135" name="Shape 135"/>
        <p:cNvGrpSpPr/>
        <p:nvPr/>
      </p:nvGrpSpPr>
      <p:grpSpPr>
        <a:xfrm>
          <a:off x="0" y="0"/>
          <a:ext cx="0" cy="0"/>
          <a:chOff x="0" y="0"/>
          <a:chExt cx="0" cy="0"/>
        </a:xfrm>
      </p:grpSpPr>
      <p:sp>
        <p:nvSpPr>
          <p:cNvPr id="136" name="Google Shape;136;p11"/>
          <p:cNvSpPr txBox="1"/>
          <p:nvPr/>
        </p:nvSpPr>
        <p:spPr>
          <a:xfrm>
            <a:off x="890224" y="2013802"/>
            <a:ext cx="16507551"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Table Of Contents</a:t>
            </a:r>
            <a:endParaRPr/>
          </a:p>
        </p:txBody>
      </p:sp>
      <p:grpSp>
        <p:nvGrpSpPr>
          <p:cNvPr id="137" name="Google Shape;137;p11"/>
          <p:cNvGrpSpPr/>
          <p:nvPr/>
        </p:nvGrpSpPr>
        <p:grpSpPr>
          <a:xfrm>
            <a:off x="16880202" y="8823522"/>
            <a:ext cx="696951" cy="762581"/>
            <a:chOff x="0" y="0"/>
            <a:chExt cx="929268" cy="1016775"/>
          </a:xfrm>
        </p:grpSpPr>
        <p:grpSp>
          <p:nvGrpSpPr>
            <p:cNvPr id="138" name="Google Shape;138;p11"/>
            <p:cNvGrpSpPr/>
            <p:nvPr/>
          </p:nvGrpSpPr>
          <p:grpSpPr>
            <a:xfrm>
              <a:off x="0" y="508388"/>
              <a:ext cx="236571" cy="236571"/>
              <a:chOff x="0" y="0"/>
              <a:chExt cx="812800" cy="812800"/>
            </a:xfrm>
          </p:grpSpPr>
          <p:sp>
            <p:nvSpPr>
              <p:cNvPr id="139" name="Google Shape;13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1" name="Google Shape;141;p11"/>
            <p:cNvGrpSpPr/>
            <p:nvPr/>
          </p:nvGrpSpPr>
          <p:grpSpPr>
            <a:xfrm>
              <a:off x="118285" y="0"/>
              <a:ext cx="508388" cy="508388"/>
              <a:chOff x="0" y="0"/>
              <a:chExt cx="812800" cy="812800"/>
            </a:xfrm>
          </p:grpSpPr>
          <p:sp>
            <p:nvSpPr>
              <p:cNvPr id="142" name="Google Shape;14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 name="Google Shape;144;p11"/>
            <p:cNvGrpSpPr/>
            <p:nvPr/>
          </p:nvGrpSpPr>
          <p:grpSpPr>
            <a:xfrm>
              <a:off x="499444" y="586951"/>
              <a:ext cx="429824" cy="429824"/>
              <a:chOff x="0" y="0"/>
              <a:chExt cx="812800" cy="812800"/>
            </a:xfrm>
          </p:grpSpPr>
          <p:sp>
            <p:nvSpPr>
              <p:cNvPr id="145" name="Google Shape;14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47" name="Google Shape;147;p11"/>
          <p:cNvGrpSpPr/>
          <p:nvPr/>
        </p:nvGrpSpPr>
        <p:grpSpPr>
          <a:xfrm>
            <a:off x="890224" y="1028700"/>
            <a:ext cx="1035148" cy="1132626"/>
            <a:chOff x="0" y="0"/>
            <a:chExt cx="1380197" cy="1510168"/>
          </a:xfrm>
        </p:grpSpPr>
        <p:grpSp>
          <p:nvGrpSpPr>
            <p:cNvPr id="148" name="Google Shape;148;p11"/>
            <p:cNvGrpSpPr/>
            <p:nvPr/>
          </p:nvGrpSpPr>
          <p:grpSpPr>
            <a:xfrm>
              <a:off x="0" y="755084"/>
              <a:ext cx="351367" cy="351367"/>
              <a:chOff x="0" y="0"/>
              <a:chExt cx="812800" cy="812800"/>
            </a:xfrm>
          </p:grpSpPr>
          <p:sp>
            <p:nvSpPr>
              <p:cNvPr id="149" name="Google Shape;14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1" name="Google Shape;151;p11"/>
            <p:cNvGrpSpPr/>
            <p:nvPr/>
          </p:nvGrpSpPr>
          <p:grpSpPr>
            <a:xfrm>
              <a:off x="175683" y="0"/>
              <a:ext cx="755084" cy="755084"/>
              <a:chOff x="0" y="0"/>
              <a:chExt cx="812800" cy="812800"/>
            </a:xfrm>
          </p:grpSpPr>
          <p:sp>
            <p:nvSpPr>
              <p:cNvPr id="152" name="Google Shape;15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4" name="Google Shape;154;p11"/>
            <p:cNvGrpSpPr/>
            <p:nvPr/>
          </p:nvGrpSpPr>
          <p:grpSpPr>
            <a:xfrm>
              <a:off x="741800" y="871771"/>
              <a:ext cx="638397" cy="638397"/>
              <a:chOff x="0" y="0"/>
              <a:chExt cx="812800" cy="812800"/>
            </a:xfrm>
          </p:grpSpPr>
          <p:sp>
            <p:nvSpPr>
              <p:cNvPr id="155" name="Google Shape;15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57" name="Google Shape;157;p11"/>
          <p:cNvGrpSpPr/>
          <p:nvPr/>
        </p:nvGrpSpPr>
        <p:grpSpPr>
          <a:xfrm>
            <a:off x="3933223" y="4431280"/>
            <a:ext cx="1661416" cy="1661416"/>
            <a:chOff x="0" y="0"/>
            <a:chExt cx="812800" cy="812800"/>
          </a:xfrm>
        </p:grpSpPr>
        <p:sp>
          <p:nvSpPr>
            <p:cNvPr id="158" name="Google Shape;15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0" name="Google Shape;160;p11"/>
          <p:cNvGrpSpPr/>
          <p:nvPr/>
        </p:nvGrpSpPr>
        <p:grpSpPr>
          <a:xfrm>
            <a:off x="13161136" y="4431280"/>
            <a:ext cx="1661416" cy="1661416"/>
            <a:chOff x="0" y="0"/>
            <a:chExt cx="812800" cy="812800"/>
          </a:xfrm>
        </p:grpSpPr>
        <p:sp>
          <p:nvSpPr>
            <p:cNvPr id="161" name="Google Shape;16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3" name="Google Shape;163;p11"/>
          <p:cNvGrpSpPr/>
          <p:nvPr/>
        </p:nvGrpSpPr>
        <p:grpSpPr>
          <a:xfrm rot="10437409">
            <a:off x="6062960" y="8776301"/>
            <a:ext cx="708014" cy="774686"/>
            <a:chOff x="0" y="0"/>
            <a:chExt cx="944019" cy="1032915"/>
          </a:xfrm>
        </p:grpSpPr>
        <p:grpSp>
          <p:nvGrpSpPr>
            <p:cNvPr id="164" name="Google Shape;164;p11"/>
            <p:cNvGrpSpPr/>
            <p:nvPr/>
          </p:nvGrpSpPr>
          <p:grpSpPr>
            <a:xfrm>
              <a:off x="0" y="516458"/>
              <a:ext cx="240326" cy="240326"/>
              <a:chOff x="0" y="0"/>
              <a:chExt cx="812800" cy="812800"/>
            </a:xfrm>
          </p:grpSpPr>
          <p:sp>
            <p:nvSpPr>
              <p:cNvPr id="165" name="Google Shape;16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7" name="Google Shape;167;p11"/>
            <p:cNvGrpSpPr/>
            <p:nvPr/>
          </p:nvGrpSpPr>
          <p:grpSpPr>
            <a:xfrm>
              <a:off x="120163" y="0"/>
              <a:ext cx="516458" cy="516458"/>
              <a:chOff x="0" y="0"/>
              <a:chExt cx="812800" cy="812800"/>
            </a:xfrm>
          </p:grpSpPr>
          <p:sp>
            <p:nvSpPr>
              <p:cNvPr id="168" name="Google Shape;16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0" name="Google Shape;170;p11"/>
            <p:cNvGrpSpPr/>
            <p:nvPr/>
          </p:nvGrpSpPr>
          <p:grpSpPr>
            <a:xfrm>
              <a:off x="507372" y="596268"/>
              <a:ext cx="436647" cy="436647"/>
              <a:chOff x="0" y="0"/>
              <a:chExt cx="812800" cy="812800"/>
            </a:xfrm>
          </p:grpSpPr>
          <p:sp>
            <p:nvSpPr>
              <p:cNvPr id="171" name="Google Shape;17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73" name="Google Shape;173;p11"/>
          <p:cNvGrpSpPr/>
          <p:nvPr/>
        </p:nvGrpSpPr>
        <p:grpSpPr>
          <a:xfrm rot="10437409">
            <a:off x="15754083" y="1630616"/>
            <a:ext cx="717825" cy="785423"/>
            <a:chOff x="0" y="0"/>
            <a:chExt cx="957101" cy="1047230"/>
          </a:xfrm>
        </p:grpSpPr>
        <p:grpSp>
          <p:nvGrpSpPr>
            <p:cNvPr id="174" name="Google Shape;174;p11"/>
            <p:cNvGrpSpPr/>
            <p:nvPr/>
          </p:nvGrpSpPr>
          <p:grpSpPr>
            <a:xfrm>
              <a:off x="0" y="523615"/>
              <a:ext cx="243656" cy="243656"/>
              <a:chOff x="0" y="0"/>
              <a:chExt cx="812800" cy="812800"/>
            </a:xfrm>
          </p:grpSpPr>
          <p:sp>
            <p:nvSpPr>
              <p:cNvPr id="175" name="Google Shape;17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7" name="Google Shape;177;p11"/>
            <p:cNvGrpSpPr/>
            <p:nvPr/>
          </p:nvGrpSpPr>
          <p:grpSpPr>
            <a:xfrm>
              <a:off x="121828" y="0"/>
              <a:ext cx="523615" cy="523615"/>
              <a:chOff x="0" y="0"/>
              <a:chExt cx="812800" cy="812800"/>
            </a:xfrm>
          </p:grpSpPr>
          <p:sp>
            <p:nvSpPr>
              <p:cNvPr id="178" name="Google Shape;17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0" name="Google Shape;180;p11"/>
            <p:cNvGrpSpPr/>
            <p:nvPr/>
          </p:nvGrpSpPr>
          <p:grpSpPr>
            <a:xfrm>
              <a:off x="514403" y="604532"/>
              <a:ext cx="442698" cy="442698"/>
              <a:chOff x="0" y="0"/>
              <a:chExt cx="812800" cy="812800"/>
            </a:xfrm>
          </p:grpSpPr>
          <p:sp>
            <p:nvSpPr>
              <p:cNvPr id="181" name="Google Shape;18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83" name="Google Shape;183;p11"/>
          <p:cNvSpPr/>
          <p:nvPr/>
        </p:nvSpPr>
        <p:spPr>
          <a:xfrm>
            <a:off x="16041087" y="-366847"/>
            <a:ext cx="3631273" cy="3274748"/>
          </a:xfrm>
          <a:custGeom>
            <a:rect b="b" l="l" r="r" t="t"/>
            <a:pathLst>
              <a:path extrusionOk="0" h="3274748" w="3631273">
                <a:moveTo>
                  <a:pt x="0" y="0"/>
                </a:moveTo>
                <a:lnTo>
                  <a:pt x="3631273" y="0"/>
                </a:lnTo>
                <a:lnTo>
                  <a:pt x="3631273" y="3274748"/>
                </a:lnTo>
                <a:lnTo>
                  <a:pt x="0" y="32747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11"/>
          <p:cNvSpPr txBox="1"/>
          <p:nvPr/>
        </p:nvSpPr>
        <p:spPr>
          <a:xfrm>
            <a:off x="3110894" y="6330821"/>
            <a:ext cx="3306074" cy="591671"/>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FA634F"/>
                </a:solidFill>
                <a:latin typeface="Alegreya Sans SC"/>
                <a:ea typeface="Alegreya Sans SC"/>
                <a:cs typeface="Alegreya Sans SC"/>
                <a:sym typeface="Alegreya Sans SC"/>
              </a:rPr>
              <a:t>Introduction</a:t>
            </a:r>
            <a:endParaRPr/>
          </a:p>
        </p:txBody>
      </p:sp>
      <p:sp>
        <p:nvSpPr>
          <p:cNvPr id="185" name="Google Shape;185;p11"/>
          <p:cNvSpPr txBox="1"/>
          <p:nvPr/>
        </p:nvSpPr>
        <p:spPr>
          <a:xfrm>
            <a:off x="3110894" y="7207207"/>
            <a:ext cx="3306074"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what you want to discuss. </a:t>
            </a:r>
            <a:endParaRPr/>
          </a:p>
        </p:txBody>
      </p:sp>
      <p:sp>
        <p:nvSpPr>
          <p:cNvPr id="186" name="Google Shape;186;p11"/>
          <p:cNvSpPr txBox="1"/>
          <p:nvPr/>
        </p:nvSpPr>
        <p:spPr>
          <a:xfrm>
            <a:off x="12134506" y="6330821"/>
            <a:ext cx="3794478" cy="6000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FA634F"/>
                </a:solidFill>
                <a:latin typeface="Alegreya Sans SC"/>
                <a:ea typeface="Alegreya Sans SC"/>
                <a:cs typeface="Alegreya Sans SC"/>
                <a:sym typeface="Alegreya Sans SC"/>
              </a:rPr>
              <a:t>About Us</a:t>
            </a:r>
            <a:endParaRPr/>
          </a:p>
        </p:txBody>
      </p:sp>
      <p:sp>
        <p:nvSpPr>
          <p:cNvPr id="187" name="Google Shape;187;p11"/>
          <p:cNvSpPr txBox="1"/>
          <p:nvPr/>
        </p:nvSpPr>
        <p:spPr>
          <a:xfrm>
            <a:off x="12378708" y="7207207"/>
            <a:ext cx="3306074"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what you want to discuss. </a:t>
            </a:r>
            <a:endParaRPr/>
          </a:p>
        </p:txBody>
      </p:sp>
      <p:sp>
        <p:nvSpPr>
          <p:cNvPr id="188" name="Google Shape;188;p11"/>
          <p:cNvSpPr txBox="1"/>
          <p:nvPr/>
        </p:nvSpPr>
        <p:spPr>
          <a:xfrm>
            <a:off x="4546463" y="4385678"/>
            <a:ext cx="434935" cy="13874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8000">
                <a:solidFill>
                  <a:srgbClr val="FFFFFF"/>
                </a:solidFill>
                <a:latin typeface="Alice"/>
                <a:ea typeface="Alice"/>
                <a:cs typeface="Alice"/>
                <a:sym typeface="Alice"/>
              </a:rPr>
              <a:t>1</a:t>
            </a:r>
            <a:endParaRPr/>
          </a:p>
        </p:txBody>
      </p:sp>
      <p:grpSp>
        <p:nvGrpSpPr>
          <p:cNvPr id="189" name="Google Shape;189;p11"/>
          <p:cNvGrpSpPr/>
          <p:nvPr/>
        </p:nvGrpSpPr>
        <p:grpSpPr>
          <a:xfrm>
            <a:off x="7744801" y="4428540"/>
            <a:ext cx="3306074" cy="3594007"/>
            <a:chOff x="0" y="-3653"/>
            <a:chExt cx="4408098" cy="4792009"/>
          </a:xfrm>
        </p:grpSpPr>
        <p:grpSp>
          <p:nvGrpSpPr>
            <p:cNvPr id="190" name="Google Shape;190;p11"/>
            <p:cNvGrpSpPr/>
            <p:nvPr/>
          </p:nvGrpSpPr>
          <p:grpSpPr>
            <a:xfrm>
              <a:off x="1096439" y="0"/>
              <a:ext cx="2215221" cy="2215221"/>
              <a:chOff x="0" y="0"/>
              <a:chExt cx="812800" cy="812800"/>
            </a:xfrm>
          </p:grpSpPr>
          <p:sp>
            <p:nvSpPr>
              <p:cNvPr id="191" name="Google Shape;19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3" name="Google Shape;193;p11"/>
            <p:cNvSpPr txBox="1"/>
            <p:nvPr/>
          </p:nvSpPr>
          <p:spPr>
            <a:xfrm>
              <a:off x="0" y="2558121"/>
              <a:ext cx="4408098" cy="7747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FA634F"/>
                  </a:solidFill>
                  <a:latin typeface="Alegreya Sans SC"/>
                  <a:ea typeface="Alegreya Sans SC"/>
                  <a:cs typeface="Alegreya Sans SC"/>
                  <a:sym typeface="Alegreya Sans SC"/>
                </a:rPr>
                <a:t>Our Projects</a:t>
              </a:r>
              <a:endParaRPr/>
            </a:p>
          </p:txBody>
        </p:sp>
        <p:sp>
          <p:nvSpPr>
            <p:cNvPr id="194" name="Google Shape;194;p11"/>
            <p:cNvSpPr txBox="1"/>
            <p:nvPr/>
          </p:nvSpPr>
          <p:spPr>
            <a:xfrm>
              <a:off x="0" y="3713936"/>
              <a:ext cx="4408098" cy="107442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what you want to discuss. </a:t>
              </a:r>
              <a:endParaRPr/>
            </a:p>
          </p:txBody>
        </p:sp>
        <p:sp>
          <p:nvSpPr>
            <p:cNvPr id="195" name="Google Shape;195;p11"/>
            <p:cNvSpPr txBox="1"/>
            <p:nvPr/>
          </p:nvSpPr>
          <p:spPr>
            <a:xfrm>
              <a:off x="1871468" y="-3653"/>
              <a:ext cx="665162" cy="179281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8000">
                  <a:solidFill>
                    <a:srgbClr val="FFFFFF"/>
                  </a:solidFill>
                  <a:latin typeface="Alice"/>
                  <a:ea typeface="Alice"/>
                  <a:cs typeface="Alice"/>
                  <a:sym typeface="Alice"/>
                </a:rPr>
                <a:t>2</a:t>
              </a:r>
              <a:endParaRPr/>
            </a:p>
          </p:txBody>
        </p:sp>
      </p:grpSp>
      <p:sp>
        <p:nvSpPr>
          <p:cNvPr id="196" name="Google Shape;196;p11"/>
          <p:cNvSpPr txBox="1"/>
          <p:nvPr/>
        </p:nvSpPr>
        <p:spPr>
          <a:xfrm>
            <a:off x="13744432" y="4385678"/>
            <a:ext cx="494824" cy="13874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8000">
                <a:solidFill>
                  <a:srgbClr val="FFFFFF"/>
                </a:solidFill>
                <a:latin typeface="Alice"/>
                <a:ea typeface="Alice"/>
                <a:cs typeface="Alice"/>
                <a:sym typeface="Alice"/>
              </a:rPr>
              <a:t>3</a:t>
            </a:r>
            <a:endParaRPr/>
          </a:p>
        </p:txBody>
      </p:sp>
      <p:sp>
        <p:nvSpPr>
          <p:cNvPr id="197" name="Google Shape;197;p11"/>
          <p:cNvSpPr/>
          <p:nvPr/>
        </p:nvSpPr>
        <p:spPr>
          <a:xfrm>
            <a:off x="-1061356" y="8127374"/>
            <a:ext cx="3631273" cy="3274748"/>
          </a:xfrm>
          <a:custGeom>
            <a:rect b="b" l="l" r="r" t="t"/>
            <a:pathLst>
              <a:path extrusionOk="0" h="3274748" w="3631273">
                <a:moveTo>
                  <a:pt x="0" y="0"/>
                </a:moveTo>
                <a:lnTo>
                  <a:pt x="3631273" y="0"/>
                </a:lnTo>
                <a:lnTo>
                  <a:pt x="3631273" y="3274748"/>
                </a:lnTo>
                <a:lnTo>
                  <a:pt x="0" y="32747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1"/>
          <p:cNvSpPr/>
          <p:nvPr/>
        </p:nvSpPr>
        <p:spPr>
          <a:xfrm>
            <a:off x="17228677" y="2089214"/>
            <a:ext cx="1815636" cy="1637374"/>
          </a:xfrm>
          <a:custGeom>
            <a:rect b="b" l="l" r="r" t="t"/>
            <a:pathLst>
              <a:path extrusionOk="0" h="1637374" w="1815636">
                <a:moveTo>
                  <a:pt x="0" y="0"/>
                </a:moveTo>
                <a:lnTo>
                  <a:pt x="1815637" y="0"/>
                </a:lnTo>
                <a:lnTo>
                  <a:pt x="1815637" y="1637374"/>
                </a:lnTo>
                <a:lnTo>
                  <a:pt x="0" y="163737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1"/>
          <p:cNvSpPr/>
          <p:nvPr/>
        </p:nvSpPr>
        <p:spPr>
          <a:xfrm>
            <a:off x="-219831" y="8910378"/>
            <a:ext cx="2789748" cy="2515846"/>
          </a:xfrm>
          <a:custGeom>
            <a:rect b="b" l="l" r="r" t="t"/>
            <a:pathLst>
              <a:path extrusionOk="0" h="2515846" w="2789748">
                <a:moveTo>
                  <a:pt x="0" y="0"/>
                </a:moveTo>
                <a:lnTo>
                  <a:pt x="2789748" y="0"/>
                </a:lnTo>
                <a:lnTo>
                  <a:pt x="2789748" y="2515846"/>
                </a:lnTo>
                <a:lnTo>
                  <a:pt x="0" y="251584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1"/>
          <p:cNvSpPr/>
          <p:nvPr/>
        </p:nvSpPr>
        <p:spPr>
          <a:xfrm>
            <a:off x="0" y="633769"/>
            <a:ext cx="2131792" cy="1922488"/>
          </a:xfrm>
          <a:custGeom>
            <a:rect b="b" l="l" r="r" t="t"/>
            <a:pathLst>
              <a:path extrusionOk="0" h="1922488" w="2131792">
                <a:moveTo>
                  <a:pt x="0" y="0"/>
                </a:moveTo>
                <a:lnTo>
                  <a:pt x="2131792" y="0"/>
                </a:lnTo>
                <a:lnTo>
                  <a:pt x="2131792" y="1922488"/>
                </a:lnTo>
                <a:lnTo>
                  <a:pt x="0" y="192248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1"/>
          <p:cNvSpPr/>
          <p:nvPr/>
        </p:nvSpPr>
        <p:spPr>
          <a:xfrm>
            <a:off x="16511257" y="9204813"/>
            <a:ext cx="2131792" cy="1922488"/>
          </a:xfrm>
          <a:custGeom>
            <a:rect b="b" l="l" r="r" t="t"/>
            <a:pathLst>
              <a:path extrusionOk="0" h="1922488" w="2131792">
                <a:moveTo>
                  <a:pt x="0" y="0"/>
                </a:moveTo>
                <a:lnTo>
                  <a:pt x="2131792" y="0"/>
                </a:lnTo>
                <a:lnTo>
                  <a:pt x="2131792" y="1922489"/>
                </a:lnTo>
                <a:lnTo>
                  <a:pt x="0" y="192248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205" name="Shape 205"/>
        <p:cNvGrpSpPr/>
        <p:nvPr/>
      </p:nvGrpSpPr>
      <p:grpSpPr>
        <a:xfrm>
          <a:off x="0" y="0"/>
          <a:ext cx="0" cy="0"/>
          <a:chOff x="0" y="0"/>
          <a:chExt cx="0" cy="0"/>
        </a:xfrm>
      </p:grpSpPr>
      <p:sp>
        <p:nvSpPr>
          <p:cNvPr id="206" name="Google Shape;206;p12"/>
          <p:cNvSpPr/>
          <p:nvPr/>
        </p:nvSpPr>
        <p:spPr>
          <a:xfrm>
            <a:off x="1345391" y="2178107"/>
            <a:ext cx="7491882" cy="6883167"/>
          </a:xfrm>
          <a:custGeom>
            <a:rect b="b" l="l" r="r" t="t"/>
            <a:pathLst>
              <a:path extrusionOk="0" h="6883167" w="7491882">
                <a:moveTo>
                  <a:pt x="0" y="0"/>
                </a:moveTo>
                <a:lnTo>
                  <a:pt x="7491883" y="0"/>
                </a:lnTo>
                <a:lnTo>
                  <a:pt x="7491883" y="6883167"/>
                </a:lnTo>
                <a:lnTo>
                  <a:pt x="0" y="688316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2"/>
          <p:cNvSpPr/>
          <p:nvPr/>
        </p:nvSpPr>
        <p:spPr>
          <a:xfrm>
            <a:off x="14083736" y="8293290"/>
            <a:ext cx="1180524" cy="1064618"/>
          </a:xfrm>
          <a:custGeom>
            <a:rect b="b" l="l" r="r" t="t"/>
            <a:pathLst>
              <a:path extrusionOk="0" h="1064618" w="1180524">
                <a:moveTo>
                  <a:pt x="0" y="0"/>
                </a:moveTo>
                <a:lnTo>
                  <a:pt x="1180524" y="0"/>
                </a:lnTo>
                <a:lnTo>
                  <a:pt x="1180524" y="1064618"/>
                </a:lnTo>
                <a:lnTo>
                  <a:pt x="0" y="106461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2"/>
          <p:cNvSpPr/>
          <p:nvPr/>
        </p:nvSpPr>
        <p:spPr>
          <a:xfrm rot="3177283">
            <a:off x="-867331" y="8418325"/>
            <a:ext cx="3089565" cy="1679951"/>
          </a:xfrm>
          <a:custGeom>
            <a:rect b="b" l="l" r="r" t="t"/>
            <a:pathLst>
              <a:path extrusionOk="0" h="1679951" w="3089565">
                <a:moveTo>
                  <a:pt x="0" y="0"/>
                </a:moveTo>
                <a:lnTo>
                  <a:pt x="3089564" y="0"/>
                </a:lnTo>
                <a:lnTo>
                  <a:pt x="3089564" y="1679950"/>
                </a:lnTo>
                <a:lnTo>
                  <a:pt x="0" y="167995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12"/>
          <p:cNvSpPr/>
          <p:nvPr/>
        </p:nvSpPr>
        <p:spPr>
          <a:xfrm rot="-8293064">
            <a:off x="15945780" y="2099"/>
            <a:ext cx="3089565" cy="1679951"/>
          </a:xfrm>
          <a:custGeom>
            <a:rect b="b" l="l" r="r" t="t"/>
            <a:pathLst>
              <a:path extrusionOk="0" h="1679951" w="3089565">
                <a:moveTo>
                  <a:pt x="0" y="0"/>
                </a:moveTo>
                <a:lnTo>
                  <a:pt x="3089565" y="0"/>
                </a:lnTo>
                <a:lnTo>
                  <a:pt x="3089565" y="1679951"/>
                </a:lnTo>
                <a:lnTo>
                  <a:pt x="0" y="167995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0" name="Google Shape;210;p12"/>
          <p:cNvGrpSpPr/>
          <p:nvPr/>
        </p:nvGrpSpPr>
        <p:grpSpPr>
          <a:xfrm>
            <a:off x="9418183" y="4239271"/>
            <a:ext cx="263525" cy="263525"/>
            <a:chOff x="0" y="0"/>
            <a:chExt cx="812800" cy="812800"/>
          </a:xfrm>
        </p:grpSpPr>
        <p:sp>
          <p:nvSpPr>
            <p:cNvPr id="211" name="Google Shape;21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3" name="Google Shape;213;p12"/>
          <p:cNvGrpSpPr/>
          <p:nvPr/>
        </p:nvGrpSpPr>
        <p:grpSpPr>
          <a:xfrm>
            <a:off x="17358800" y="8693837"/>
            <a:ext cx="263525" cy="263525"/>
            <a:chOff x="0" y="0"/>
            <a:chExt cx="812800" cy="812800"/>
          </a:xfrm>
        </p:grpSpPr>
        <p:sp>
          <p:nvSpPr>
            <p:cNvPr id="214" name="Google Shape;21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6" name="Google Shape;216;p12"/>
          <p:cNvGrpSpPr/>
          <p:nvPr/>
        </p:nvGrpSpPr>
        <p:grpSpPr>
          <a:xfrm>
            <a:off x="10131174" y="9544519"/>
            <a:ext cx="263525" cy="263525"/>
            <a:chOff x="0" y="0"/>
            <a:chExt cx="812800" cy="812800"/>
          </a:xfrm>
        </p:grpSpPr>
        <p:sp>
          <p:nvSpPr>
            <p:cNvPr id="217" name="Google Shape;21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9" name="Google Shape;219;p12"/>
          <p:cNvGrpSpPr/>
          <p:nvPr/>
        </p:nvGrpSpPr>
        <p:grpSpPr>
          <a:xfrm>
            <a:off x="2146771" y="8293290"/>
            <a:ext cx="263525" cy="263525"/>
            <a:chOff x="0" y="0"/>
            <a:chExt cx="812800" cy="812800"/>
          </a:xfrm>
        </p:grpSpPr>
        <p:sp>
          <p:nvSpPr>
            <p:cNvPr id="220" name="Google Shape;22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C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2" name="Google Shape;222;p12"/>
          <p:cNvGrpSpPr/>
          <p:nvPr/>
        </p:nvGrpSpPr>
        <p:grpSpPr>
          <a:xfrm>
            <a:off x="12512246" y="2841380"/>
            <a:ext cx="1661416" cy="1661416"/>
            <a:chOff x="0" y="0"/>
            <a:chExt cx="812800" cy="812800"/>
          </a:xfrm>
        </p:grpSpPr>
        <p:sp>
          <p:nvSpPr>
            <p:cNvPr id="223" name="Google Shape;22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cap="sq" cmpd="sng" w="66675">
              <a:solidFill>
                <a:srgbClr val="28BCA9"/>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5" name="Google Shape;225;p12"/>
          <p:cNvGrpSpPr/>
          <p:nvPr/>
        </p:nvGrpSpPr>
        <p:grpSpPr>
          <a:xfrm>
            <a:off x="189660" y="9110735"/>
            <a:ext cx="839040" cy="839040"/>
            <a:chOff x="0" y="0"/>
            <a:chExt cx="812800" cy="812800"/>
          </a:xfrm>
        </p:grpSpPr>
        <p:sp>
          <p:nvSpPr>
            <p:cNvPr id="226" name="Google Shape;226;p12"/>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8" name="Google Shape;228;p12"/>
          <p:cNvSpPr txBox="1"/>
          <p:nvPr/>
        </p:nvSpPr>
        <p:spPr>
          <a:xfrm>
            <a:off x="9943938" y="5133975"/>
            <a:ext cx="7378075"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Introduction</a:t>
            </a:r>
            <a:endParaRPr/>
          </a:p>
        </p:txBody>
      </p:sp>
      <p:sp>
        <p:nvSpPr>
          <p:cNvPr id="229" name="Google Shape;229;p12"/>
          <p:cNvSpPr txBox="1"/>
          <p:nvPr/>
        </p:nvSpPr>
        <p:spPr>
          <a:xfrm>
            <a:off x="9784996" y="6600825"/>
            <a:ext cx="7902992" cy="41465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600" u="none">
                <a:solidFill>
                  <a:srgbClr val="000000"/>
                </a:solidFill>
                <a:latin typeface="Sanchez"/>
                <a:ea typeface="Sanchez"/>
                <a:cs typeface="Sanchez"/>
                <a:sym typeface="Sanchez"/>
              </a:rPr>
              <a:t>Elaborate on what you want to discuss. </a:t>
            </a:r>
            <a:endParaRPr/>
          </a:p>
        </p:txBody>
      </p:sp>
      <p:sp>
        <p:nvSpPr>
          <p:cNvPr id="230" name="Google Shape;230;p12"/>
          <p:cNvSpPr txBox="1"/>
          <p:nvPr/>
        </p:nvSpPr>
        <p:spPr>
          <a:xfrm>
            <a:off x="13043984" y="2474034"/>
            <a:ext cx="597939" cy="189902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1000">
                <a:solidFill>
                  <a:srgbClr val="FFFFFF"/>
                </a:solidFill>
                <a:latin typeface="Alice"/>
                <a:ea typeface="Alice"/>
                <a:cs typeface="Alice"/>
                <a:sym typeface="Alice"/>
              </a:rPr>
              <a:t>1</a:t>
            </a:r>
            <a:endParaRPr/>
          </a:p>
        </p:txBody>
      </p:sp>
      <p:grpSp>
        <p:nvGrpSpPr>
          <p:cNvPr id="231" name="Google Shape;231;p12"/>
          <p:cNvGrpSpPr/>
          <p:nvPr/>
        </p:nvGrpSpPr>
        <p:grpSpPr>
          <a:xfrm>
            <a:off x="17268468" y="199256"/>
            <a:ext cx="839040" cy="839040"/>
            <a:chOff x="0" y="0"/>
            <a:chExt cx="812800" cy="812800"/>
          </a:xfrm>
        </p:grpSpPr>
        <p:sp>
          <p:nvSpPr>
            <p:cNvPr id="232" name="Google Shape;232;p12"/>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4" name="Google Shape;234;p12"/>
          <p:cNvGrpSpPr/>
          <p:nvPr/>
        </p:nvGrpSpPr>
        <p:grpSpPr>
          <a:xfrm>
            <a:off x="839040" y="1264835"/>
            <a:ext cx="1012702" cy="913273"/>
            <a:chOff x="0" y="0"/>
            <a:chExt cx="1350269" cy="1217697"/>
          </a:xfrm>
        </p:grpSpPr>
        <p:sp>
          <p:nvSpPr>
            <p:cNvPr id="235" name="Google Shape;235;p12"/>
            <p:cNvSpPr/>
            <p:nvPr/>
          </p:nvSpPr>
          <p:spPr>
            <a:xfrm>
              <a:off x="0" y="0"/>
              <a:ext cx="1350269" cy="1217697"/>
            </a:xfrm>
            <a:custGeom>
              <a:rect b="b" l="l" r="r" t="t"/>
              <a:pathLst>
                <a:path extrusionOk="0" h="1217697" w="1350269">
                  <a:moveTo>
                    <a:pt x="0" y="0"/>
                  </a:moveTo>
                  <a:lnTo>
                    <a:pt x="1350269" y="0"/>
                  </a:lnTo>
                  <a:lnTo>
                    <a:pt x="1350269" y="1217697"/>
                  </a:lnTo>
                  <a:lnTo>
                    <a:pt x="0" y="12176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6" name="Google Shape;236;p12"/>
            <p:cNvGrpSpPr/>
            <p:nvPr/>
          </p:nvGrpSpPr>
          <p:grpSpPr>
            <a:xfrm>
              <a:off x="303291" y="237005"/>
              <a:ext cx="743687" cy="743687"/>
              <a:chOff x="0" y="0"/>
              <a:chExt cx="812800" cy="812800"/>
            </a:xfrm>
          </p:grpSpPr>
          <p:sp>
            <p:nvSpPr>
              <p:cNvPr id="237" name="Google Shape;237;p12"/>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cap="sq" cmpd="sng" w="38100">
                <a:solidFill>
                  <a:srgbClr val="92E4EB"/>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39" name="Google Shape;239;p12"/>
          <p:cNvGrpSpPr/>
          <p:nvPr/>
        </p:nvGrpSpPr>
        <p:grpSpPr>
          <a:xfrm>
            <a:off x="8497773" y="1038296"/>
            <a:ext cx="1618313" cy="1459424"/>
            <a:chOff x="0" y="0"/>
            <a:chExt cx="2157751" cy="1945899"/>
          </a:xfrm>
        </p:grpSpPr>
        <p:sp>
          <p:nvSpPr>
            <p:cNvPr id="240" name="Google Shape;240;p12"/>
            <p:cNvSpPr/>
            <p:nvPr/>
          </p:nvSpPr>
          <p:spPr>
            <a:xfrm>
              <a:off x="0" y="0"/>
              <a:ext cx="2157751" cy="1945899"/>
            </a:xfrm>
            <a:custGeom>
              <a:rect b="b" l="l" r="r" t="t"/>
              <a:pathLst>
                <a:path extrusionOk="0" h="1945899" w="2157751">
                  <a:moveTo>
                    <a:pt x="0" y="0"/>
                  </a:moveTo>
                  <a:lnTo>
                    <a:pt x="2157751" y="0"/>
                  </a:lnTo>
                  <a:lnTo>
                    <a:pt x="2157751" y="1945899"/>
                  </a:lnTo>
                  <a:lnTo>
                    <a:pt x="0" y="194589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1" name="Google Shape;241;p12"/>
            <p:cNvGrpSpPr/>
            <p:nvPr/>
          </p:nvGrpSpPr>
          <p:grpSpPr>
            <a:xfrm>
              <a:off x="482254" y="376328"/>
              <a:ext cx="1193244" cy="1193244"/>
              <a:chOff x="0" y="0"/>
              <a:chExt cx="812800" cy="812800"/>
            </a:xfrm>
          </p:grpSpPr>
          <p:sp>
            <p:nvSpPr>
              <p:cNvPr id="242" name="Google Shape;242;p12"/>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cap="sq" cmpd="sng" w="38100">
                <a:solidFill>
                  <a:srgbClr val="92E4EB"/>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44" name="Google Shape;244;p12"/>
          <p:cNvGrpSpPr/>
          <p:nvPr/>
        </p:nvGrpSpPr>
        <p:grpSpPr>
          <a:xfrm>
            <a:off x="14395115" y="8556815"/>
            <a:ext cx="557765" cy="557765"/>
            <a:chOff x="0" y="0"/>
            <a:chExt cx="812800" cy="812800"/>
          </a:xfrm>
        </p:grpSpPr>
        <p:sp>
          <p:nvSpPr>
            <p:cNvPr id="245" name="Google Shape;245;p12"/>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alpha val="0"/>
              </a:srgbClr>
            </a:solidFill>
            <a:ln cap="sq" cmpd="sng" w="38100">
              <a:solidFill>
                <a:srgbClr val="92E4EB"/>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250" name="Shape 250"/>
        <p:cNvGrpSpPr/>
        <p:nvPr/>
      </p:nvGrpSpPr>
      <p:grpSpPr>
        <a:xfrm>
          <a:off x="0" y="0"/>
          <a:ext cx="0" cy="0"/>
          <a:chOff x="0" y="0"/>
          <a:chExt cx="0" cy="0"/>
        </a:xfrm>
      </p:grpSpPr>
      <p:sp>
        <p:nvSpPr>
          <p:cNvPr id="251" name="Google Shape;251;p13"/>
          <p:cNvSpPr txBox="1"/>
          <p:nvPr/>
        </p:nvSpPr>
        <p:spPr>
          <a:xfrm>
            <a:off x="1365337" y="624749"/>
            <a:ext cx="15557326"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Welcome To Presentation</a:t>
            </a:r>
            <a:endParaRPr/>
          </a:p>
        </p:txBody>
      </p:sp>
      <p:sp>
        <p:nvSpPr>
          <p:cNvPr id="252" name="Google Shape;252;p13"/>
          <p:cNvSpPr txBox="1"/>
          <p:nvPr/>
        </p:nvSpPr>
        <p:spPr>
          <a:xfrm>
            <a:off x="1365337" y="8408988"/>
            <a:ext cx="15557326" cy="9810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000">
                <a:solidFill>
                  <a:srgbClr val="000000"/>
                </a:solidFill>
                <a:latin typeface="Sanchez"/>
                <a:ea typeface="Sanchez"/>
                <a:cs typeface="Sanchez"/>
                <a:sym typeface="Sanchez"/>
              </a:rPr>
              <a:t>I'm Rain, and I'll be sharing with you my beautiful ideas. </a:t>
            </a:r>
            <a:endParaRPr/>
          </a:p>
          <a:p>
            <a:pPr indent="0" lvl="0" marL="0" marR="0" rtl="0" algn="ctr">
              <a:lnSpc>
                <a:spcPct val="130000"/>
              </a:lnSpc>
              <a:spcBef>
                <a:spcPts val="0"/>
              </a:spcBef>
              <a:spcAft>
                <a:spcPts val="0"/>
              </a:spcAft>
              <a:buNone/>
            </a:pPr>
            <a:r>
              <a:rPr lang="en-US" sz="3000">
                <a:solidFill>
                  <a:srgbClr val="000000"/>
                </a:solidFill>
                <a:latin typeface="Sanchez"/>
                <a:ea typeface="Sanchez"/>
                <a:cs typeface="Sanchez"/>
                <a:sym typeface="Sanchez"/>
              </a:rPr>
              <a:t>Follow me at @reallygreatsite to learn more. </a:t>
            </a:r>
            <a:endParaRPr/>
          </a:p>
        </p:txBody>
      </p:sp>
      <p:sp>
        <p:nvSpPr>
          <p:cNvPr id="253" name="Google Shape;253;p13"/>
          <p:cNvSpPr/>
          <p:nvPr/>
        </p:nvSpPr>
        <p:spPr>
          <a:xfrm rot="-7530037">
            <a:off x="16485633" y="4489899"/>
            <a:ext cx="5074305" cy="4114800"/>
          </a:xfrm>
          <a:custGeom>
            <a:rect b="b" l="l" r="r" t="t"/>
            <a:pathLst>
              <a:path extrusionOk="0" h="4114800" w="5074305">
                <a:moveTo>
                  <a:pt x="0" y="0"/>
                </a:moveTo>
                <a:lnTo>
                  <a:pt x="5074305" y="0"/>
                </a:lnTo>
                <a:lnTo>
                  <a:pt x="507430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3"/>
          <p:cNvSpPr/>
          <p:nvPr/>
        </p:nvSpPr>
        <p:spPr>
          <a:xfrm rot="3539769">
            <a:off x="-2924227" y="-778333"/>
            <a:ext cx="5074305" cy="4114800"/>
          </a:xfrm>
          <a:custGeom>
            <a:rect b="b" l="l" r="r" t="t"/>
            <a:pathLst>
              <a:path extrusionOk="0" h="4114800" w="5074305">
                <a:moveTo>
                  <a:pt x="0" y="0"/>
                </a:moveTo>
                <a:lnTo>
                  <a:pt x="5074305" y="0"/>
                </a:lnTo>
                <a:lnTo>
                  <a:pt x="5074305" y="4114800"/>
                </a:lnTo>
                <a:lnTo>
                  <a:pt x="0" y="4114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5" name="Google Shape;255;p13"/>
          <p:cNvGrpSpPr/>
          <p:nvPr/>
        </p:nvGrpSpPr>
        <p:grpSpPr>
          <a:xfrm>
            <a:off x="1671708" y="7485099"/>
            <a:ext cx="744859" cy="780588"/>
            <a:chOff x="0" y="0"/>
            <a:chExt cx="993145" cy="1040783"/>
          </a:xfrm>
        </p:grpSpPr>
        <p:grpSp>
          <p:nvGrpSpPr>
            <p:cNvPr id="256" name="Google Shape;256;p13"/>
            <p:cNvGrpSpPr/>
            <p:nvPr/>
          </p:nvGrpSpPr>
          <p:grpSpPr>
            <a:xfrm rot="10437409">
              <a:off x="740836" y="233165"/>
              <a:ext cx="240326" cy="240326"/>
              <a:chOff x="0" y="0"/>
              <a:chExt cx="812800" cy="812800"/>
            </a:xfrm>
          </p:grpSpPr>
          <p:sp>
            <p:nvSpPr>
              <p:cNvPr id="257" name="Google Shape;25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78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13"/>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9" name="Google Shape;259;p13"/>
            <p:cNvGrpSpPr/>
            <p:nvPr/>
          </p:nvGrpSpPr>
          <p:grpSpPr>
            <a:xfrm rot="10437409">
              <a:off x="385812" y="498574"/>
              <a:ext cx="516458" cy="516458"/>
              <a:chOff x="0" y="0"/>
              <a:chExt cx="812800" cy="812800"/>
            </a:xfrm>
          </p:grpSpPr>
          <p:sp>
            <p:nvSpPr>
              <p:cNvPr id="260" name="Google Shape;26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13"/>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2" name="Google Shape;262;p13"/>
            <p:cNvGrpSpPr/>
            <p:nvPr/>
          </p:nvGrpSpPr>
          <p:grpSpPr>
            <a:xfrm rot="10437409">
              <a:off x="21771" y="21771"/>
              <a:ext cx="436647" cy="436647"/>
              <a:chOff x="0" y="0"/>
              <a:chExt cx="812800" cy="812800"/>
            </a:xfrm>
          </p:grpSpPr>
          <p:sp>
            <p:nvSpPr>
              <p:cNvPr id="263" name="Google Shape;26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47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13"/>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65" name="Google Shape;265;p13"/>
          <p:cNvGrpSpPr/>
          <p:nvPr/>
        </p:nvGrpSpPr>
        <p:grpSpPr>
          <a:xfrm>
            <a:off x="3122176" y="3155261"/>
            <a:ext cx="263525" cy="263525"/>
            <a:chOff x="0" y="0"/>
            <a:chExt cx="812800" cy="812800"/>
          </a:xfrm>
        </p:grpSpPr>
        <p:sp>
          <p:nvSpPr>
            <p:cNvPr id="266" name="Google Shape;26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78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8" name="Google Shape;268;p13"/>
          <p:cNvGrpSpPr/>
          <p:nvPr/>
        </p:nvGrpSpPr>
        <p:grpSpPr>
          <a:xfrm>
            <a:off x="14531521" y="5492854"/>
            <a:ext cx="263525" cy="263525"/>
            <a:chOff x="0" y="0"/>
            <a:chExt cx="812800" cy="812800"/>
          </a:xfrm>
        </p:grpSpPr>
        <p:sp>
          <p:nvSpPr>
            <p:cNvPr id="269" name="Google Shape;26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BCA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1" name="Google Shape;271;p13"/>
          <p:cNvGrpSpPr/>
          <p:nvPr/>
        </p:nvGrpSpPr>
        <p:grpSpPr>
          <a:xfrm>
            <a:off x="17259300" y="9258300"/>
            <a:ext cx="263525" cy="263525"/>
            <a:chOff x="0" y="0"/>
            <a:chExt cx="812800" cy="812800"/>
          </a:xfrm>
        </p:grpSpPr>
        <p:sp>
          <p:nvSpPr>
            <p:cNvPr id="272" name="Google Shape;27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47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4" name="Google Shape;274;p13"/>
          <p:cNvGrpSpPr/>
          <p:nvPr/>
        </p:nvGrpSpPr>
        <p:grpSpPr>
          <a:xfrm>
            <a:off x="765175" y="5011738"/>
            <a:ext cx="263525" cy="263525"/>
            <a:chOff x="0" y="0"/>
            <a:chExt cx="812800" cy="812800"/>
          </a:xfrm>
        </p:grpSpPr>
        <p:sp>
          <p:nvSpPr>
            <p:cNvPr id="275" name="Google Shape;27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BCA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7" name="Google Shape;277;p13"/>
          <p:cNvGrpSpPr/>
          <p:nvPr/>
        </p:nvGrpSpPr>
        <p:grpSpPr>
          <a:xfrm rot="-10508560">
            <a:off x="16550233" y="2235651"/>
            <a:ext cx="744859" cy="780588"/>
            <a:chOff x="0" y="0"/>
            <a:chExt cx="993145" cy="1040783"/>
          </a:xfrm>
        </p:grpSpPr>
        <p:grpSp>
          <p:nvGrpSpPr>
            <p:cNvPr id="278" name="Google Shape;278;p13"/>
            <p:cNvGrpSpPr/>
            <p:nvPr/>
          </p:nvGrpSpPr>
          <p:grpSpPr>
            <a:xfrm rot="10437409">
              <a:off x="740836" y="233165"/>
              <a:ext cx="240326" cy="240326"/>
              <a:chOff x="0" y="0"/>
              <a:chExt cx="812800" cy="812800"/>
            </a:xfrm>
          </p:grpSpPr>
          <p:sp>
            <p:nvSpPr>
              <p:cNvPr id="279" name="Google Shape;27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78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13"/>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1" name="Google Shape;281;p13"/>
            <p:cNvGrpSpPr/>
            <p:nvPr/>
          </p:nvGrpSpPr>
          <p:grpSpPr>
            <a:xfrm rot="10437409">
              <a:off x="385812" y="498574"/>
              <a:ext cx="516458" cy="516458"/>
              <a:chOff x="0" y="0"/>
              <a:chExt cx="812800" cy="812800"/>
            </a:xfrm>
          </p:grpSpPr>
          <p:sp>
            <p:nvSpPr>
              <p:cNvPr id="282" name="Google Shape;28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E4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3"/>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4" name="Google Shape;284;p13"/>
            <p:cNvGrpSpPr/>
            <p:nvPr/>
          </p:nvGrpSpPr>
          <p:grpSpPr>
            <a:xfrm rot="10437409">
              <a:off x="21771" y="21771"/>
              <a:ext cx="436647" cy="436647"/>
              <a:chOff x="0" y="0"/>
              <a:chExt cx="812800" cy="812800"/>
            </a:xfrm>
          </p:grpSpPr>
          <p:sp>
            <p:nvSpPr>
              <p:cNvPr id="285" name="Google Shape;28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47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13"/>
              <p:cNvSpPr txBox="1"/>
              <p:nvPr/>
            </p:nvSpPr>
            <p:spPr>
              <a:xfrm>
                <a:off x="76200" y="28575"/>
                <a:ext cx="660400" cy="708025"/>
              </a:xfrm>
              <a:prstGeom prst="rect">
                <a:avLst/>
              </a:prstGeom>
              <a:noFill/>
              <a:ln>
                <a:noFill/>
              </a:ln>
            </p:spPr>
            <p:txBody>
              <a:bodyPr anchorCtr="0" anchor="ctr" bIns="34725" lIns="34725" spcFirstLastPara="1" rIns="34725" wrap="square" tIns="347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pic>
        <p:nvPicPr>
          <p:cNvPr id="287" name="Google Shape;287;p13"/>
          <p:cNvPicPr preferRelativeResize="0"/>
          <p:nvPr/>
        </p:nvPicPr>
        <p:blipFill>
          <a:blip r:embed="rId4">
            <a:alphaModFix/>
          </a:blip>
          <a:stretch>
            <a:fillRect/>
          </a:stretch>
        </p:blipFill>
        <p:spPr>
          <a:xfrm>
            <a:off x="5555800" y="2845588"/>
            <a:ext cx="7446149" cy="5003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291" name="Shape 291"/>
        <p:cNvGrpSpPr/>
        <p:nvPr/>
      </p:nvGrpSpPr>
      <p:grpSpPr>
        <a:xfrm>
          <a:off x="0" y="0"/>
          <a:ext cx="0" cy="0"/>
          <a:chOff x="0" y="0"/>
          <a:chExt cx="0" cy="0"/>
        </a:xfrm>
      </p:grpSpPr>
      <p:sp>
        <p:nvSpPr>
          <p:cNvPr id="292" name="Google Shape;292;p14"/>
          <p:cNvSpPr/>
          <p:nvPr/>
        </p:nvSpPr>
        <p:spPr>
          <a:xfrm>
            <a:off x="293954" y="153619"/>
            <a:ext cx="4551926" cy="4105010"/>
          </a:xfrm>
          <a:custGeom>
            <a:rect b="b" l="l" r="r" t="t"/>
            <a:pathLst>
              <a:path extrusionOk="0" h="4105010" w="4551926">
                <a:moveTo>
                  <a:pt x="0" y="0"/>
                </a:moveTo>
                <a:lnTo>
                  <a:pt x="4551926" y="0"/>
                </a:lnTo>
                <a:lnTo>
                  <a:pt x="4551926" y="4105010"/>
                </a:lnTo>
                <a:lnTo>
                  <a:pt x="0" y="41050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14"/>
          <p:cNvSpPr/>
          <p:nvPr/>
        </p:nvSpPr>
        <p:spPr>
          <a:xfrm>
            <a:off x="-3817141" y="-939998"/>
            <a:ext cx="7634283" cy="6884735"/>
          </a:xfrm>
          <a:custGeom>
            <a:rect b="b" l="l" r="r" t="t"/>
            <a:pathLst>
              <a:path extrusionOk="0" h="6884735" w="7634283">
                <a:moveTo>
                  <a:pt x="0" y="0"/>
                </a:moveTo>
                <a:lnTo>
                  <a:pt x="7634282" y="0"/>
                </a:lnTo>
                <a:lnTo>
                  <a:pt x="7634282" y="6884735"/>
                </a:lnTo>
                <a:lnTo>
                  <a:pt x="0" y="68847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14"/>
          <p:cNvSpPr txBox="1"/>
          <p:nvPr/>
        </p:nvSpPr>
        <p:spPr>
          <a:xfrm>
            <a:off x="5147115" y="1019175"/>
            <a:ext cx="8491912"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Our Company</a:t>
            </a:r>
            <a:endParaRPr/>
          </a:p>
        </p:txBody>
      </p:sp>
      <p:sp>
        <p:nvSpPr>
          <p:cNvPr id="295" name="Google Shape;295;p14"/>
          <p:cNvSpPr/>
          <p:nvPr/>
        </p:nvSpPr>
        <p:spPr>
          <a:xfrm>
            <a:off x="-1061356" y="8127374"/>
            <a:ext cx="3631273" cy="3274748"/>
          </a:xfrm>
          <a:custGeom>
            <a:rect b="b" l="l" r="r" t="t"/>
            <a:pathLst>
              <a:path extrusionOk="0" h="3274748" w="3631273">
                <a:moveTo>
                  <a:pt x="0" y="0"/>
                </a:moveTo>
                <a:lnTo>
                  <a:pt x="3631273" y="0"/>
                </a:lnTo>
                <a:lnTo>
                  <a:pt x="3631273" y="3274748"/>
                </a:lnTo>
                <a:lnTo>
                  <a:pt x="0" y="32747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14"/>
          <p:cNvSpPr/>
          <p:nvPr/>
        </p:nvSpPr>
        <p:spPr>
          <a:xfrm>
            <a:off x="-219831" y="8910378"/>
            <a:ext cx="2789748" cy="2515846"/>
          </a:xfrm>
          <a:custGeom>
            <a:rect b="b" l="l" r="r" t="t"/>
            <a:pathLst>
              <a:path extrusionOk="0" h="2515846" w="2789748">
                <a:moveTo>
                  <a:pt x="0" y="0"/>
                </a:moveTo>
                <a:lnTo>
                  <a:pt x="2789748" y="0"/>
                </a:lnTo>
                <a:lnTo>
                  <a:pt x="2789748" y="2515846"/>
                </a:lnTo>
                <a:lnTo>
                  <a:pt x="0" y="251584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14"/>
          <p:cNvSpPr/>
          <p:nvPr/>
        </p:nvSpPr>
        <p:spPr>
          <a:xfrm>
            <a:off x="13707088" y="7737185"/>
            <a:ext cx="7104424" cy="6406899"/>
          </a:xfrm>
          <a:custGeom>
            <a:rect b="b" l="l" r="r" t="t"/>
            <a:pathLst>
              <a:path extrusionOk="0" h="6406899" w="7104424">
                <a:moveTo>
                  <a:pt x="0" y="0"/>
                </a:moveTo>
                <a:lnTo>
                  <a:pt x="7104424" y="0"/>
                </a:lnTo>
                <a:lnTo>
                  <a:pt x="7104424" y="6406898"/>
                </a:lnTo>
                <a:lnTo>
                  <a:pt x="0" y="64068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14"/>
          <p:cNvSpPr/>
          <p:nvPr/>
        </p:nvSpPr>
        <p:spPr>
          <a:xfrm>
            <a:off x="15498252" y="8886276"/>
            <a:ext cx="2789748" cy="2515846"/>
          </a:xfrm>
          <a:custGeom>
            <a:rect b="b" l="l" r="r" t="t"/>
            <a:pathLst>
              <a:path extrusionOk="0" h="2515846" w="2789748">
                <a:moveTo>
                  <a:pt x="0" y="0"/>
                </a:moveTo>
                <a:lnTo>
                  <a:pt x="2789748" y="0"/>
                </a:lnTo>
                <a:lnTo>
                  <a:pt x="2789748" y="2515846"/>
                </a:lnTo>
                <a:lnTo>
                  <a:pt x="0" y="251584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14"/>
          <p:cNvSpPr/>
          <p:nvPr/>
        </p:nvSpPr>
        <p:spPr>
          <a:xfrm>
            <a:off x="16685272" y="-792086"/>
            <a:ext cx="2789748" cy="2515846"/>
          </a:xfrm>
          <a:custGeom>
            <a:rect b="b" l="l" r="r" t="t"/>
            <a:pathLst>
              <a:path extrusionOk="0" h="2515846" w="2789748">
                <a:moveTo>
                  <a:pt x="0" y="0"/>
                </a:moveTo>
                <a:lnTo>
                  <a:pt x="2789748" y="0"/>
                </a:lnTo>
                <a:lnTo>
                  <a:pt x="2789748" y="2515846"/>
                </a:lnTo>
                <a:lnTo>
                  <a:pt x="0" y="251584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14"/>
          <p:cNvSpPr/>
          <p:nvPr/>
        </p:nvSpPr>
        <p:spPr>
          <a:xfrm>
            <a:off x="10209425" y="8857681"/>
            <a:ext cx="888469" cy="801237"/>
          </a:xfrm>
          <a:custGeom>
            <a:rect b="b" l="l" r="r" t="t"/>
            <a:pathLst>
              <a:path extrusionOk="0" h="801237" w="888469">
                <a:moveTo>
                  <a:pt x="0" y="0"/>
                </a:moveTo>
                <a:lnTo>
                  <a:pt x="888469" y="0"/>
                </a:lnTo>
                <a:lnTo>
                  <a:pt x="888469" y="801238"/>
                </a:lnTo>
                <a:lnTo>
                  <a:pt x="0" y="8012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1" name="Google Shape;301;p14"/>
          <p:cNvGrpSpPr/>
          <p:nvPr/>
        </p:nvGrpSpPr>
        <p:grpSpPr>
          <a:xfrm>
            <a:off x="5147115" y="9474821"/>
            <a:ext cx="579853" cy="579853"/>
            <a:chOff x="0" y="0"/>
            <a:chExt cx="812800" cy="812800"/>
          </a:xfrm>
        </p:grpSpPr>
        <p:sp>
          <p:nvSpPr>
            <p:cNvPr id="302" name="Google Shape;302;p1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alpha val="0"/>
              </a:srgbClr>
            </a:solidFill>
            <a:ln cap="sq" cmpd="sng" w="38100">
              <a:solidFill>
                <a:srgbClr val="BCE6E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1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4" name="Google Shape;304;p14"/>
          <p:cNvGrpSpPr/>
          <p:nvPr/>
        </p:nvGrpSpPr>
        <p:grpSpPr>
          <a:xfrm rot="10437409">
            <a:off x="16741291" y="3781816"/>
            <a:ext cx="708014" cy="774686"/>
            <a:chOff x="0" y="0"/>
            <a:chExt cx="944019" cy="1032915"/>
          </a:xfrm>
        </p:grpSpPr>
        <p:grpSp>
          <p:nvGrpSpPr>
            <p:cNvPr id="305" name="Google Shape;305;p14"/>
            <p:cNvGrpSpPr/>
            <p:nvPr/>
          </p:nvGrpSpPr>
          <p:grpSpPr>
            <a:xfrm>
              <a:off x="0" y="516458"/>
              <a:ext cx="240326" cy="240326"/>
              <a:chOff x="0" y="0"/>
              <a:chExt cx="812800" cy="812800"/>
            </a:xfrm>
          </p:grpSpPr>
          <p:sp>
            <p:nvSpPr>
              <p:cNvPr id="306" name="Google Shape;306;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8" name="Google Shape;308;p14"/>
            <p:cNvGrpSpPr/>
            <p:nvPr/>
          </p:nvGrpSpPr>
          <p:grpSpPr>
            <a:xfrm>
              <a:off x="120163" y="0"/>
              <a:ext cx="516458" cy="516458"/>
              <a:chOff x="0" y="0"/>
              <a:chExt cx="812800" cy="812800"/>
            </a:xfrm>
          </p:grpSpPr>
          <p:sp>
            <p:nvSpPr>
              <p:cNvPr id="309" name="Google Shape;309;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1" name="Google Shape;311;p14"/>
            <p:cNvGrpSpPr/>
            <p:nvPr/>
          </p:nvGrpSpPr>
          <p:grpSpPr>
            <a:xfrm>
              <a:off x="507372" y="596268"/>
              <a:ext cx="436647" cy="436647"/>
              <a:chOff x="0" y="0"/>
              <a:chExt cx="812800" cy="812800"/>
            </a:xfrm>
          </p:grpSpPr>
          <p:sp>
            <p:nvSpPr>
              <p:cNvPr id="312" name="Google Shape;31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14" name="Google Shape;314;p14"/>
          <p:cNvGrpSpPr/>
          <p:nvPr/>
        </p:nvGrpSpPr>
        <p:grpSpPr>
          <a:xfrm rot="10437409">
            <a:off x="1097476" y="617486"/>
            <a:ext cx="1254642" cy="1372790"/>
            <a:chOff x="0" y="0"/>
            <a:chExt cx="1672856" cy="1830386"/>
          </a:xfrm>
        </p:grpSpPr>
        <p:grpSp>
          <p:nvGrpSpPr>
            <p:cNvPr id="315" name="Google Shape;315;p14"/>
            <p:cNvGrpSpPr/>
            <p:nvPr/>
          </p:nvGrpSpPr>
          <p:grpSpPr>
            <a:xfrm>
              <a:off x="0" y="915193"/>
              <a:ext cx="425871" cy="425871"/>
              <a:chOff x="0" y="0"/>
              <a:chExt cx="812800" cy="812800"/>
            </a:xfrm>
          </p:grpSpPr>
          <p:sp>
            <p:nvSpPr>
              <p:cNvPr id="316" name="Google Shape;316;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8" name="Google Shape;318;p14"/>
            <p:cNvGrpSpPr/>
            <p:nvPr/>
          </p:nvGrpSpPr>
          <p:grpSpPr>
            <a:xfrm>
              <a:off x="212935" y="0"/>
              <a:ext cx="915193" cy="915193"/>
              <a:chOff x="0" y="0"/>
              <a:chExt cx="812800" cy="812800"/>
            </a:xfrm>
          </p:grpSpPr>
          <p:sp>
            <p:nvSpPr>
              <p:cNvPr id="319" name="Google Shape;319;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1" name="Google Shape;321;p14"/>
            <p:cNvGrpSpPr/>
            <p:nvPr/>
          </p:nvGrpSpPr>
          <p:grpSpPr>
            <a:xfrm>
              <a:off x="899092" y="1056622"/>
              <a:ext cx="773764" cy="773764"/>
              <a:chOff x="0" y="0"/>
              <a:chExt cx="812800" cy="812800"/>
            </a:xfrm>
          </p:grpSpPr>
          <p:sp>
            <p:nvSpPr>
              <p:cNvPr id="322" name="Google Shape;32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24" name="Google Shape;324;p14"/>
          <p:cNvGrpSpPr/>
          <p:nvPr/>
        </p:nvGrpSpPr>
        <p:grpSpPr>
          <a:xfrm>
            <a:off x="9886950" y="2915600"/>
            <a:ext cx="4584125" cy="1676019"/>
            <a:chOff x="0" y="-76200"/>
            <a:chExt cx="6112166" cy="2234692"/>
          </a:xfrm>
        </p:grpSpPr>
        <p:sp>
          <p:nvSpPr>
            <p:cNvPr id="325" name="Google Shape;325;p14"/>
            <p:cNvSpPr txBox="1"/>
            <p:nvPr/>
          </p:nvSpPr>
          <p:spPr>
            <a:xfrm>
              <a:off x="0" y="1084072"/>
              <a:ext cx="6112166" cy="107442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399" u="none">
                  <a:solidFill>
                    <a:srgbClr val="000000"/>
                  </a:solidFill>
                  <a:latin typeface="Sanchez"/>
                  <a:ea typeface="Sanchez"/>
                  <a:cs typeface="Sanchez"/>
                  <a:sym typeface="Sanchez"/>
                </a:rPr>
                <a:t>Briefly elaborate on what you want to discuss. </a:t>
              </a:r>
              <a:endParaRPr/>
            </a:p>
          </p:txBody>
        </p:sp>
        <p:sp>
          <p:nvSpPr>
            <p:cNvPr id="326" name="Google Shape;326;p14"/>
            <p:cNvSpPr txBox="1"/>
            <p:nvPr/>
          </p:nvSpPr>
          <p:spPr>
            <a:xfrm>
              <a:off x="0" y="-76200"/>
              <a:ext cx="6112166" cy="7747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499">
                  <a:solidFill>
                    <a:srgbClr val="FA634F"/>
                  </a:solidFill>
                  <a:latin typeface="Alegreya Sans SC Medium"/>
                  <a:ea typeface="Alegreya Sans SC Medium"/>
                  <a:cs typeface="Alegreya Sans SC Medium"/>
                  <a:sym typeface="Alegreya Sans SC Medium"/>
                </a:rPr>
                <a:t>What we do? </a:t>
              </a:r>
              <a:endParaRPr/>
            </a:p>
          </p:txBody>
        </p:sp>
      </p:grpSp>
      <p:grpSp>
        <p:nvGrpSpPr>
          <p:cNvPr id="327" name="Google Shape;327;p14"/>
          <p:cNvGrpSpPr/>
          <p:nvPr/>
        </p:nvGrpSpPr>
        <p:grpSpPr>
          <a:xfrm>
            <a:off x="4559875" y="2915600"/>
            <a:ext cx="4584125" cy="1676019"/>
            <a:chOff x="0" y="-76200"/>
            <a:chExt cx="6112166" cy="2234692"/>
          </a:xfrm>
        </p:grpSpPr>
        <p:sp>
          <p:nvSpPr>
            <p:cNvPr id="328" name="Google Shape;328;p14"/>
            <p:cNvSpPr txBox="1"/>
            <p:nvPr/>
          </p:nvSpPr>
          <p:spPr>
            <a:xfrm>
              <a:off x="0" y="-76200"/>
              <a:ext cx="6112166" cy="7747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499">
                  <a:solidFill>
                    <a:srgbClr val="FA634F"/>
                  </a:solidFill>
                  <a:latin typeface="Alegreya Sans SC Medium"/>
                  <a:ea typeface="Alegreya Sans SC Medium"/>
                  <a:cs typeface="Alegreya Sans SC Medium"/>
                  <a:sym typeface="Alegreya Sans SC Medium"/>
                </a:rPr>
                <a:t>Who we are?</a:t>
              </a:r>
              <a:endParaRPr/>
            </a:p>
          </p:txBody>
        </p:sp>
        <p:sp>
          <p:nvSpPr>
            <p:cNvPr id="329" name="Google Shape;329;p14"/>
            <p:cNvSpPr txBox="1"/>
            <p:nvPr/>
          </p:nvSpPr>
          <p:spPr>
            <a:xfrm>
              <a:off x="0" y="1084072"/>
              <a:ext cx="6112166" cy="107442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399" u="none">
                  <a:solidFill>
                    <a:srgbClr val="000000"/>
                  </a:solidFill>
                  <a:latin typeface="Sanchez"/>
                  <a:ea typeface="Sanchez"/>
                  <a:cs typeface="Sanchez"/>
                  <a:sym typeface="Sanchez"/>
                </a:rPr>
                <a:t>Briefly elaborate on what you want to discuss. </a:t>
              </a:r>
              <a:endParaRPr/>
            </a:p>
          </p:txBody>
        </p:sp>
      </p:grpSp>
      <p:pic>
        <p:nvPicPr>
          <p:cNvPr id="330" name="Google Shape;330;p14"/>
          <p:cNvPicPr preferRelativeResize="0"/>
          <p:nvPr/>
        </p:nvPicPr>
        <p:blipFill>
          <a:blip r:embed="rId5">
            <a:alphaModFix/>
          </a:blip>
          <a:stretch>
            <a:fillRect/>
          </a:stretch>
        </p:blipFill>
        <p:spPr>
          <a:xfrm>
            <a:off x="2194452" y="2400300"/>
            <a:ext cx="6299749" cy="8096126"/>
          </a:xfrm>
          <a:prstGeom prst="rect">
            <a:avLst/>
          </a:prstGeom>
          <a:noFill/>
          <a:ln>
            <a:noFill/>
          </a:ln>
        </p:spPr>
      </p:pic>
      <p:pic>
        <p:nvPicPr>
          <p:cNvPr id="331" name="Google Shape;331;p14"/>
          <p:cNvPicPr preferRelativeResize="0"/>
          <p:nvPr/>
        </p:nvPicPr>
        <p:blipFill>
          <a:blip r:embed="rId6">
            <a:alphaModFix/>
          </a:blip>
          <a:stretch>
            <a:fillRect/>
          </a:stretch>
        </p:blipFill>
        <p:spPr>
          <a:xfrm>
            <a:off x="9886723" y="1883845"/>
            <a:ext cx="6912613" cy="88350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335" name="Shape 335"/>
        <p:cNvGrpSpPr/>
        <p:nvPr/>
      </p:nvGrpSpPr>
      <p:grpSpPr>
        <a:xfrm>
          <a:off x="0" y="0"/>
          <a:ext cx="0" cy="0"/>
          <a:chOff x="0" y="0"/>
          <a:chExt cx="0" cy="0"/>
        </a:xfrm>
      </p:grpSpPr>
      <p:sp>
        <p:nvSpPr>
          <p:cNvPr id="336" name="Google Shape;336;p15"/>
          <p:cNvSpPr/>
          <p:nvPr/>
        </p:nvSpPr>
        <p:spPr>
          <a:xfrm>
            <a:off x="590867" y="1496786"/>
            <a:ext cx="1114199" cy="903514"/>
          </a:xfrm>
          <a:custGeom>
            <a:rect b="b" l="l" r="r" t="t"/>
            <a:pathLst>
              <a:path extrusionOk="0" h="903514" w="1114199">
                <a:moveTo>
                  <a:pt x="0" y="0"/>
                </a:moveTo>
                <a:lnTo>
                  <a:pt x="1114199" y="0"/>
                </a:lnTo>
                <a:lnTo>
                  <a:pt x="1114199" y="903514"/>
                </a:lnTo>
                <a:lnTo>
                  <a:pt x="0" y="90351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15"/>
          <p:cNvSpPr/>
          <p:nvPr/>
        </p:nvSpPr>
        <p:spPr>
          <a:xfrm rot="10800000">
            <a:off x="16446500" y="8285809"/>
            <a:ext cx="1088039" cy="882300"/>
          </a:xfrm>
          <a:custGeom>
            <a:rect b="b" l="l" r="r" t="t"/>
            <a:pathLst>
              <a:path extrusionOk="0" h="882300" w="1088039">
                <a:moveTo>
                  <a:pt x="0" y="0"/>
                </a:moveTo>
                <a:lnTo>
                  <a:pt x="1088039" y="0"/>
                </a:lnTo>
                <a:lnTo>
                  <a:pt x="1088039" y="882301"/>
                </a:lnTo>
                <a:lnTo>
                  <a:pt x="0" y="88230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15"/>
          <p:cNvSpPr txBox="1"/>
          <p:nvPr/>
        </p:nvSpPr>
        <p:spPr>
          <a:xfrm>
            <a:off x="890224" y="1282700"/>
            <a:ext cx="16507551"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Mission and Vision </a:t>
            </a:r>
            <a:endParaRPr/>
          </a:p>
        </p:txBody>
      </p:sp>
      <p:grpSp>
        <p:nvGrpSpPr>
          <p:cNvPr id="339" name="Google Shape;339;p15"/>
          <p:cNvGrpSpPr/>
          <p:nvPr/>
        </p:nvGrpSpPr>
        <p:grpSpPr>
          <a:xfrm rot="10437409">
            <a:off x="401141" y="9053155"/>
            <a:ext cx="708014" cy="774686"/>
            <a:chOff x="0" y="0"/>
            <a:chExt cx="944019" cy="1032915"/>
          </a:xfrm>
        </p:grpSpPr>
        <p:grpSp>
          <p:nvGrpSpPr>
            <p:cNvPr id="340" name="Google Shape;340;p15"/>
            <p:cNvGrpSpPr/>
            <p:nvPr/>
          </p:nvGrpSpPr>
          <p:grpSpPr>
            <a:xfrm>
              <a:off x="0" y="516458"/>
              <a:ext cx="240326" cy="240326"/>
              <a:chOff x="0" y="0"/>
              <a:chExt cx="812800" cy="812800"/>
            </a:xfrm>
          </p:grpSpPr>
          <p:sp>
            <p:nvSpPr>
              <p:cNvPr id="341" name="Google Shape;341;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3" name="Google Shape;343;p15"/>
            <p:cNvGrpSpPr/>
            <p:nvPr/>
          </p:nvGrpSpPr>
          <p:grpSpPr>
            <a:xfrm>
              <a:off x="120163" y="0"/>
              <a:ext cx="516458" cy="516458"/>
              <a:chOff x="0" y="0"/>
              <a:chExt cx="812800" cy="812800"/>
            </a:xfrm>
          </p:grpSpPr>
          <p:sp>
            <p:nvSpPr>
              <p:cNvPr id="344" name="Google Shape;344;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6" name="Google Shape;346;p15"/>
            <p:cNvGrpSpPr/>
            <p:nvPr/>
          </p:nvGrpSpPr>
          <p:grpSpPr>
            <a:xfrm>
              <a:off x="507372" y="596268"/>
              <a:ext cx="436647" cy="436647"/>
              <a:chOff x="0" y="0"/>
              <a:chExt cx="812800" cy="812800"/>
            </a:xfrm>
          </p:grpSpPr>
          <p:sp>
            <p:nvSpPr>
              <p:cNvPr id="347" name="Google Shape;347;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49" name="Google Shape;349;p15"/>
          <p:cNvGrpSpPr/>
          <p:nvPr/>
        </p:nvGrpSpPr>
        <p:grpSpPr>
          <a:xfrm rot="10437409">
            <a:off x="15733456" y="3159045"/>
            <a:ext cx="708014" cy="774686"/>
            <a:chOff x="0" y="0"/>
            <a:chExt cx="944019" cy="1032915"/>
          </a:xfrm>
        </p:grpSpPr>
        <p:grpSp>
          <p:nvGrpSpPr>
            <p:cNvPr id="350" name="Google Shape;350;p15"/>
            <p:cNvGrpSpPr/>
            <p:nvPr/>
          </p:nvGrpSpPr>
          <p:grpSpPr>
            <a:xfrm>
              <a:off x="0" y="516458"/>
              <a:ext cx="240326" cy="240326"/>
              <a:chOff x="0" y="0"/>
              <a:chExt cx="812800" cy="812800"/>
            </a:xfrm>
          </p:grpSpPr>
          <p:sp>
            <p:nvSpPr>
              <p:cNvPr id="351" name="Google Shape;351;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A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3" name="Google Shape;353;p15"/>
            <p:cNvGrpSpPr/>
            <p:nvPr/>
          </p:nvGrpSpPr>
          <p:grpSpPr>
            <a:xfrm>
              <a:off x="120163" y="0"/>
              <a:ext cx="516458" cy="516458"/>
              <a:chOff x="0" y="0"/>
              <a:chExt cx="812800" cy="812800"/>
            </a:xfrm>
          </p:grpSpPr>
          <p:sp>
            <p:nvSpPr>
              <p:cNvPr id="354" name="Google Shape;354;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6" name="Google Shape;356;p15"/>
            <p:cNvGrpSpPr/>
            <p:nvPr/>
          </p:nvGrpSpPr>
          <p:grpSpPr>
            <a:xfrm>
              <a:off x="507372" y="596268"/>
              <a:ext cx="436647" cy="436647"/>
              <a:chOff x="0" y="0"/>
              <a:chExt cx="812800" cy="812800"/>
            </a:xfrm>
          </p:grpSpPr>
          <p:sp>
            <p:nvSpPr>
              <p:cNvPr id="357" name="Google Shape;357;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59" name="Google Shape;359;p15"/>
          <p:cNvGrpSpPr/>
          <p:nvPr/>
        </p:nvGrpSpPr>
        <p:grpSpPr>
          <a:xfrm>
            <a:off x="9144000" y="8983817"/>
            <a:ext cx="263525" cy="263525"/>
            <a:chOff x="0" y="0"/>
            <a:chExt cx="812800" cy="812800"/>
          </a:xfrm>
        </p:grpSpPr>
        <p:sp>
          <p:nvSpPr>
            <p:cNvPr id="360" name="Google Shape;360;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2" name="Google Shape;362;p15"/>
          <p:cNvGrpSpPr/>
          <p:nvPr/>
        </p:nvGrpSpPr>
        <p:grpSpPr>
          <a:xfrm>
            <a:off x="2358941" y="1028700"/>
            <a:ext cx="263525" cy="263525"/>
            <a:chOff x="0" y="0"/>
            <a:chExt cx="812800" cy="812800"/>
          </a:xfrm>
        </p:grpSpPr>
        <p:sp>
          <p:nvSpPr>
            <p:cNvPr id="363" name="Google Shape;36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5" name="Google Shape;365;p15"/>
          <p:cNvGrpSpPr/>
          <p:nvPr/>
        </p:nvGrpSpPr>
        <p:grpSpPr>
          <a:xfrm>
            <a:off x="-597948" y="8674429"/>
            <a:ext cx="2706194" cy="2706194"/>
            <a:chOff x="0" y="0"/>
            <a:chExt cx="812800" cy="812800"/>
          </a:xfrm>
        </p:grpSpPr>
        <p:sp>
          <p:nvSpPr>
            <p:cNvPr id="366" name="Google Shape;366;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6675">
              <a:solidFill>
                <a:srgbClr val="EB9F95"/>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8" name="Google Shape;368;p15"/>
          <p:cNvSpPr/>
          <p:nvPr/>
        </p:nvSpPr>
        <p:spPr>
          <a:xfrm>
            <a:off x="15694645" y="-1047668"/>
            <a:ext cx="3406262" cy="2762168"/>
          </a:xfrm>
          <a:custGeom>
            <a:rect b="b" l="l" r="r" t="t"/>
            <a:pathLst>
              <a:path extrusionOk="0" h="2762168" w="3406262">
                <a:moveTo>
                  <a:pt x="0" y="0"/>
                </a:moveTo>
                <a:lnTo>
                  <a:pt x="3406261" y="0"/>
                </a:lnTo>
                <a:lnTo>
                  <a:pt x="3406261" y="2762168"/>
                </a:lnTo>
                <a:lnTo>
                  <a:pt x="0" y="276216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69" name="Google Shape;369;p15"/>
          <p:cNvGrpSpPr/>
          <p:nvPr/>
        </p:nvGrpSpPr>
        <p:grpSpPr>
          <a:xfrm>
            <a:off x="-1353097" y="8285809"/>
            <a:ext cx="2706194" cy="2706194"/>
            <a:chOff x="0" y="0"/>
            <a:chExt cx="812800" cy="812800"/>
          </a:xfrm>
        </p:grpSpPr>
        <p:sp>
          <p:nvSpPr>
            <p:cNvPr id="370" name="Google Shape;370;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6675">
              <a:solidFill>
                <a:srgbClr val="EB9F95"/>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2" name="Google Shape;372;p15"/>
          <p:cNvSpPr/>
          <p:nvPr/>
        </p:nvSpPr>
        <p:spPr>
          <a:xfrm rot="-4733134">
            <a:off x="7704394" y="9803675"/>
            <a:ext cx="3406262" cy="2762168"/>
          </a:xfrm>
          <a:custGeom>
            <a:rect b="b" l="l" r="r" t="t"/>
            <a:pathLst>
              <a:path extrusionOk="0" h="2762168" w="3406262">
                <a:moveTo>
                  <a:pt x="0" y="0"/>
                </a:moveTo>
                <a:lnTo>
                  <a:pt x="3406262" y="0"/>
                </a:lnTo>
                <a:lnTo>
                  <a:pt x="3406262" y="2762168"/>
                </a:lnTo>
                <a:lnTo>
                  <a:pt x="0" y="276216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3" name="Google Shape;373;p15"/>
          <p:cNvGrpSpPr/>
          <p:nvPr/>
        </p:nvGrpSpPr>
        <p:grpSpPr>
          <a:xfrm>
            <a:off x="13405757" y="450850"/>
            <a:ext cx="263525" cy="263525"/>
            <a:chOff x="0" y="0"/>
            <a:chExt cx="812800" cy="812800"/>
          </a:xfrm>
        </p:grpSpPr>
        <p:sp>
          <p:nvSpPr>
            <p:cNvPr id="374" name="Google Shape;374;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6" name="Google Shape;376;p15"/>
          <p:cNvGrpSpPr/>
          <p:nvPr/>
        </p:nvGrpSpPr>
        <p:grpSpPr>
          <a:xfrm>
            <a:off x="4973443" y="3843753"/>
            <a:ext cx="2706194" cy="2706194"/>
            <a:chOff x="0" y="0"/>
            <a:chExt cx="812800" cy="812800"/>
          </a:xfrm>
        </p:grpSpPr>
        <p:sp>
          <p:nvSpPr>
            <p:cNvPr id="377" name="Google Shape;377;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6675">
              <a:solidFill>
                <a:srgbClr val="F79A9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9" name="Google Shape;379;p15"/>
          <p:cNvSpPr/>
          <p:nvPr/>
        </p:nvSpPr>
        <p:spPr>
          <a:xfrm>
            <a:off x="5370863" y="4478365"/>
            <a:ext cx="1911354" cy="1560360"/>
          </a:xfrm>
          <a:custGeom>
            <a:rect b="b" l="l" r="r" t="t"/>
            <a:pathLst>
              <a:path extrusionOk="0" h="1560360" w="1911354">
                <a:moveTo>
                  <a:pt x="0" y="0"/>
                </a:moveTo>
                <a:lnTo>
                  <a:pt x="1911354" y="0"/>
                </a:lnTo>
                <a:lnTo>
                  <a:pt x="1911354" y="1560360"/>
                </a:lnTo>
                <a:lnTo>
                  <a:pt x="0" y="15603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15"/>
          <p:cNvSpPr txBox="1"/>
          <p:nvPr/>
        </p:nvSpPr>
        <p:spPr>
          <a:xfrm>
            <a:off x="4034478" y="6854265"/>
            <a:ext cx="4584125" cy="6000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FA634F"/>
                </a:solidFill>
                <a:latin typeface="Alegreya Sans SC"/>
                <a:ea typeface="Alegreya Sans SC"/>
                <a:cs typeface="Alegreya Sans SC"/>
                <a:sym typeface="Alegreya Sans SC"/>
              </a:rPr>
              <a:t>Mission</a:t>
            </a:r>
            <a:endParaRPr/>
          </a:p>
        </p:txBody>
      </p:sp>
      <p:sp>
        <p:nvSpPr>
          <p:cNvPr id="381" name="Google Shape;381;p15"/>
          <p:cNvSpPr txBox="1"/>
          <p:nvPr/>
        </p:nvSpPr>
        <p:spPr>
          <a:xfrm>
            <a:off x="4034478" y="7620607"/>
            <a:ext cx="4584125" cy="81534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399">
                <a:solidFill>
                  <a:srgbClr val="000000"/>
                </a:solidFill>
                <a:latin typeface="Sanchez"/>
                <a:ea typeface="Sanchez"/>
                <a:cs typeface="Sanchez"/>
                <a:sym typeface="Sanchez"/>
              </a:rPr>
              <a:t>Enter your grand vision statement!</a:t>
            </a:r>
            <a:endParaRPr/>
          </a:p>
        </p:txBody>
      </p:sp>
      <p:grpSp>
        <p:nvGrpSpPr>
          <p:cNvPr id="382" name="Google Shape;382;p15"/>
          <p:cNvGrpSpPr/>
          <p:nvPr/>
        </p:nvGrpSpPr>
        <p:grpSpPr>
          <a:xfrm>
            <a:off x="10653124" y="3809913"/>
            <a:ext cx="2706194" cy="2706194"/>
            <a:chOff x="0" y="0"/>
            <a:chExt cx="812800" cy="812800"/>
          </a:xfrm>
        </p:grpSpPr>
        <p:sp>
          <p:nvSpPr>
            <p:cNvPr id="383" name="Google Shape;38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66675">
              <a:solidFill>
                <a:srgbClr val="EB9F95"/>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5" name="Google Shape;385;p15"/>
          <p:cNvSpPr/>
          <p:nvPr/>
        </p:nvSpPr>
        <p:spPr>
          <a:xfrm>
            <a:off x="11227631" y="4287295"/>
            <a:ext cx="1557180" cy="1751429"/>
          </a:xfrm>
          <a:custGeom>
            <a:rect b="b" l="l" r="r" t="t"/>
            <a:pathLst>
              <a:path extrusionOk="0" h="1751429" w="1557180">
                <a:moveTo>
                  <a:pt x="0" y="0"/>
                </a:moveTo>
                <a:lnTo>
                  <a:pt x="1557180" y="0"/>
                </a:lnTo>
                <a:lnTo>
                  <a:pt x="1557180" y="1751430"/>
                </a:lnTo>
                <a:lnTo>
                  <a:pt x="0" y="175143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15"/>
          <p:cNvSpPr txBox="1"/>
          <p:nvPr/>
        </p:nvSpPr>
        <p:spPr>
          <a:xfrm>
            <a:off x="9714159" y="6820425"/>
            <a:ext cx="4584125" cy="6000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FA634F"/>
                </a:solidFill>
                <a:latin typeface="Alegreya Sans SC"/>
                <a:ea typeface="Alegreya Sans SC"/>
                <a:cs typeface="Alegreya Sans SC"/>
                <a:sym typeface="Alegreya Sans SC"/>
              </a:rPr>
              <a:t>Vision</a:t>
            </a:r>
            <a:endParaRPr/>
          </a:p>
        </p:txBody>
      </p:sp>
      <p:sp>
        <p:nvSpPr>
          <p:cNvPr id="387" name="Google Shape;387;p15"/>
          <p:cNvSpPr txBox="1"/>
          <p:nvPr/>
        </p:nvSpPr>
        <p:spPr>
          <a:xfrm>
            <a:off x="9714159" y="7586767"/>
            <a:ext cx="4584125" cy="81534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399">
                <a:solidFill>
                  <a:srgbClr val="000000"/>
                </a:solidFill>
                <a:latin typeface="Sanchez"/>
                <a:ea typeface="Sanchez"/>
                <a:cs typeface="Sanchez"/>
                <a:sym typeface="Sanchez"/>
              </a:rPr>
              <a:t>Enter your grand vision statement!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391" name="Shape 391"/>
        <p:cNvGrpSpPr/>
        <p:nvPr/>
      </p:nvGrpSpPr>
      <p:grpSpPr>
        <a:xfrm>
          <a:off x="0" y="0"/>
          <a:ext cx="0" cy="0"/>
          <a:chOff x="0" y="0"/>
          <a:chExt cx="0" cy="0"/>
        </a:xfrm>
      </p:grpSpPr>
      <p:sp>
        <p:nvSpPr>
          <p:cNvPr id="392" name="Google Shape;392;p16"/>
          <p:cNvSpPr txBox="1"/>
          <p:nvPr/>
        </p:nvSpPr>
        <p:spPr>
          <a:xfrm>
            <a:off x="951787" y="5165352"/>
            <a:ext cx="7378075"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Our Projects</a:t>
            </a:r>
            <a:endParaRPr/>
          </a:p>
        </p:txBody>
      </p:sp>
      <p:sp>
        <p:nvSpPr>
          <p:cNvPr id="393" name="Google Shape;393;p16"/>
          <p:cNvSpPr txBox="1"/>
          <p:nvPr/>
        </p:nvSpPr>
        <p:spPr>
          <a:xfrm>
            <a:off x="1333191" y="6575052"/>
            <a:ext cx="6864626" cy="411853"/>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600" u="none">
                <a:solidFill>
                  <a:srgbClr val="000000"/>
                </a:solidFill>
                <a:latin typeface="Sanchez"/>
                <a:ea typeface="Sanchez"/>
                <a:cs typeface="Sanchez"/>
                <a:sym typeface="Sanchez"/>
              </a:rPr>
              <a:t>Elaborate on what you want to discuss. </a:t>
            </a:r>
            <a:endParaRPr/>
          </a:p>
        </p:txBody>
      </p:sp>
      <p:grpSp>
        <p:nvGrpSpPr>
          <p:cNvPr id="394" name="Google Shape;394;p16"/>
          <p:cNvGrpSpPr/>
          <p:nvPr/>
        </p:nvGrpSpPr>
        <p:grpSpPr>
          <a:xfrm>
            <a:off x="3934796" y="2841380"/>
            <a:ext cx="1661416" cy="1661416"/>
            <a:chOff x="0" y="0"/>
            <a:chExt cx="812800" cy="812800"/>
          </a:xfrm>
        </p:grpSpPr>
        <p:sp>
          <p:nvSpPr>
            <p:cNvPr id="395" name="Google Shape;39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BFA8"/>
            </a:solidFill>
            <a:ln cap="sq" cmpd="sng" w="66675">
              <a:solidFill>
                <a:srgbClr val="28BCA9"/>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7" name="Google Shape;397;p16"/>
          <p:cNvSpPr txBox="1"/>
          <p:nvPr/>
        </p:nvSpPr>
        <p:spPr>
          <a:xfrm>
            <a:off x="4422499" y="2474034"/>
            <a:ext cx="686010" cy="189902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1000">
                <a:solidFill>
                  <a:srgbClr val="FFFFFF"/>
                </a:solidFill>
                <a:latin typeface="Alice"/>
                <a:ea typeface="Alice"/>
                <a:cs typeface="Alice"/>
                <a:sym typeface="Alice"/>
              </a:rPr>
              <a:t>2</a:t>
            </a:r>
            <a:endParaRPr/>
          </a:p>
        </p:txBody>
      </p:sp>
      <p:sp>
        <p:nvSpPr>
          <p:cNvPr id="398" name="Google Shape;398;p16"/>
          <p:cNvSpPr/>
          <p:nvPr/>
        </p:nvSpPr>
        <p:spPr>
          <a:xfrm>
            <a:off x="11517617" y="7139730"/>
            <a:ext cx="8716977" cy="7861128"/>
          </a:xfrm>
          <a:custGeom>
            <a:rect b="b" l="l" r="r" t="t"/>
            <a:pathLst>
              <a:path extrusionOk="0" h="7861128" w="8716977">
                <a:moveTo>
                  <a:pt x="0" y="0"/>
                </a:moveTo>
                <a:lnTo>
                  <a:pt x="8716976" y="0"/>
                </a:lnTo>
                <a:lnTo>
                  <a:pt x="8716976" y="7861128"/>
                </a:lnTo>
                <a:lnTo>
                  <a:pt x="0" y="786112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16"/>
          <p:cNvSpPr/>
          <p:nvPr/>
        </p:nvSpPr>
        <p:spPr>
          <a:xfrm>
            <a:off x="14718195" y="6064531"/>
            <a:ext cx="4986371" cy="4496800"/>
          </a:xfrm>
          <a:custGeom>
            <a:rect b="b" l="l" r="r" t="t"/>
            <a:pathLst>
              <a:path extrusionOk="0" h="4496800" w="4986371">
                <a:moveTo>
                  <a:pt x="0" y="0"/>
                </a:moveTo>
                <a:lnTo>
                  <a:pt x="4986370" y="0"/>
                </a:lnTo>
                <a:lnTo>
                  <a:pt x="4986370" y="4496800"/>
                </a:lnTo>
                <a:lnTo>
                  <a:pt x="0" y="44968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16"/>
          <p:cNvSpPr/>
          <p:nvPr/>
        </p:nvSpPr>
        <p:spPr>
          <a:xfrm>
            <a:off x="951787" y="8557332"/>
            <a:ext cx="700968" cy="700968"/>
          </a:xfrm>
          <a:custGeom>
            <a:rect b="b" l="l" r="r" t="t"/>
            <a:pathLst>
              <a:path extrusionOk="0" h="700968" w="700968">
                <a:moveTo>
                  <a:pt x="0" y="0"/>
                </a:moveTo>
                <a:lnTo>
                  <a:pt x="700969" y="0"/>
                </a:lnTo>
                <a:lnTo>
                  <a:pt x="700969" y="700968"/>
                </a:lnTo>
                <a:lnTo>
                  <a:pt x="0" y="70096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16"/>
          <p:cNvSpPr/>
          <p:nvPr/>
        </p:nvSpPr>
        <p:spPr>
          <a:xfrm>
            <a:off x="8170889" y="678216"/>
            <a:ext cx="700968" cy="700968"/>
          </a:xfrm>
          <a:custGeom>
            <a:rect b="b" l="l" r="r" t="t"/>
            <a:pathLst>
              <a:path extrusionOk="0" h="700968" w="700968">
                <a:moveTo>
                  <a:pt x="0" y="0"/>
                </a:moveTo>
                <a:lnTo>
                  <a:pt x="700968" y="0"/>
                </a:lnTo>
                <a:lnTo>
                  <a:pt x="700968" y="700968"/>
                </a:lnTo>
                <a:lnTo>
                  <a:pt x="0" y="70096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16"/>
          <p:cNvSpPr/>
          <p:nvPr/>
        </p:nvSpPr>
        <p:spPr>
          <a:xfrm>
            <a:off x="17180442" y="3672088"/>
            <a:ext cx="700968" cy="700968"/>
          </a:xfrm>
          <a:custGeom>
            <a:rect b="b" l="l" r="r" t="t"/>
            <a:pathLst>
              <a:path extrusionOk="0" h="700968" w="700968">
                <a:moveTo>
                  <a:pt x="0" y="0"/>
                </a:moveTo>
                <a:lnTo>
                  <a:pt x="700969" y="0"/>
                </a:lnTo>
                <a:lnTo>
                  <a:pt x="700969" y="700968"/>
                </a:lnTo>
                <a:lnTo>
                  <a:pt x="0" y="70096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16"/>
          <p:cNvSpPr/>
          <p:nvPr/>
        </p:nvSpPr>
        <p:spPr>
          <a:xfrm>
            <a:off x="-3057860" y="-3565518"/>
            <a:ext cx="7104424" cy="6406899"/>
          </a:xfrm>
          <a:custGeom>
            <a:rect b="b" l="l" r="r" t="t"/>
            <a:pathLst>
              <a:path extrusionOk="0" h="6406899" w="7104424">
                <a:moveTo>
                  <a:pt x="0" y="0"/>
                </a:moveTo>
                <a:lnTo>
                  <a:pt x="7104424" y="0"/>
                </a:lnTo>
                <a:lnTo>
                  <a:pt x="7104424" y="6406898"/>
                </a:lnTo>
                <a:lnTo>
                  <a:pt x="0" y="640689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16"/>
          <p:cNvSpPr/>
          <p:nvPr/>
        </p:nvSpPr>
        <p:spPr>
          <a:xfrm>
            <a:off x="-1326050" y="-2423545"/>
            <a:ext cx="4063942" cy="3664937"/>
          </a:xfrm>
          <a:custGeom>
            <a:rect b="b" l="l" r="r" t="t"/>
            <a:pathLst>
              <a:path extrusionOk="0" h="3664937" w="4063942">
                <a:moveTo>
                  <a:pt x="0" y="0"/>
                </a:moveTo>
                <a:lnTo>
                  <a:pt x="4063942" y="0"/>
                </a:lnTo>
                <a:lnTo>
                  <a:pt x="4063942" y="3664938"/>
                </a:lnTo>
                <a:lnTo>
                  <a:pt x="0" y="366493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5" name="Google Shape;405;p16"/>
          <p:cNvGrpSpPr/>
          <p:nvPr/>
        </p:nvGrpSpPr>
        <p:grpSpPr>
          <a:xfrm>
            <a:off x="1227818" y="1379184"/>
            <a:ext cx="263525" cy="263525"/>
            <a:chOff x="0" y="0"/>
            <a:chExt cx="812800" cy="812800"/>
          </a:xfrm>
        </p:grpSpPr>
        <p:sp>
          <p:nvSpPr>
            <p:cNvPr id="406" name="Google Shape;406;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 name="Google Shape;407;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8" name="Google Shape;408;p16"/>
          <p:cNvSpPr/>
          <p:nvPr/>
        </p:nvSpPr>
        <p:spPr>
          <a:xfrm>
            <a:off x="8476287" y="2579971"/>
            <a:ext cx="8781076" cy="5806486"/>
          </a:xfrm>
          <a:custGeom>
            <a:rect b="b" l="l" r="r" t="t"/>
            <a:pathLst>
              <a:path extrusionOk="0" h="5806486" w="8781076">
                <a:moveTo>
                  <a:pt x="0" y="0"/>
                </a:moveTo>
                <a:lnTo>
                  <a:pt x="8781076" y="0"/>
                </a:lnTo>
                <a:lnTo>
                  <a:pt x="8781076" y="5806487"/>
                </a:lnTo>
                <a:lnTo>
                  <a:pt x="0" y="58064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9" name="Google Shape;409;p16"/>
          <p:cNvGrpSpPr/>
          <p:nvPr/>
        </p:nvGrpSpPr>
        <p:grpSpPr>
          <a:xfrm>
            <a:off x="16620218" y="1115659"/>
            <a:ext cx="263525" cy="263525"/>
            <a:chOff x="0" y="0"/>
            <a:chExt cx="812800" cy="812800"/>
          </a:xfrm>
        </p:grpSpPr>
        <p:sp>
          <p:nvSpPr>
            <p:cNvPr id="410" name="Google Shape;41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2" name="Google Shape;412;p16"/>
          <p:cNvGrpSpPr/>
          <p:nvPr/>
        </p:nvGrpSpPr>
        <p:grpSpPr>
          <a:xfrm>
            <a:off x="8608332" y="9587245"/>
            <a:ext cx="263525" cy="263525"/>
            <a:chOff x="0" y="0"/>
            <a:chExt cx="812800" cy="812800"/>
          </a:xfrm>
        </p:grpSpPr>
        <p:sp>
          <p:nvSpPr>
            <p:cNvPr id="413" name="Google Shape;413;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D"/>
        </a:solidFill>
      </p:bgPr>
    </p:bg>
    <p:spTree>
      <p:nvGrpSpPr>
        <p:cNvPr id="418" name="Shape 418"/>
        <p:cNvGrpSpPr/>
        <p:nvPr/>
      </p:nvGrpSpPr>
      <p:grpSpPr>
        <a:xfrm>
          <a:off x="0" y="0"/>
          <a:ext cx="0" cy="0"/>
          <a:chOff x="0" y="0"/>
          <a:chExt cx="0" cy="0"/>
        </a:xfrm>
      </p:grpSpPr>
      <p:grpSp>
        <p:nvGrpSpPr>
          <p:cNvPr id="419" name="Google Shape;419;p17"/>
          <p:cNvGrpSpPr/>
          <p:nvPr/>
        </p:nvGrpSpPr>
        <p:grpSpPr>
          <a:xfrm>
            <a:off x="5763434" y="3165746"/>
            <a:ext cx="1977754" cy="1977754"/>
            <a:chOff x="0" y="0"/>
            <a:chExt cx="812800" cy="812800"/>
          </a:xfrm>
        </p:grpSpPr>
        <p:sp>
          <p:nvSpPr>
            <p:cNvPr id="420" name="Google Shape;420;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2" name="Google Shape;422;p17"/>
          <p:cNvSpPr txBox="1"/>
          <p:nvPr/>
        </p:nvSpPr>
        <p:spPr>
          <a:xfrm>
            <a:off x="4105987" y="1019175"/>
            <a:ext cx="10076026"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1BFA8"/>
                </a:solidFill>
                <a:latin typeface="Alice"/>
                <a:ea typeface="Alice"/>
                <a:cs typeface="Alice"/>
                <a:sym typeface="Alice"/>
              </a:rPr>
              <a:t>Study Objectives</a:t>
            </a:r>
            <a:endParaRPr/>
          </a:p>
        </p:txBody>
      </p:sp>
      <p:sp>
        <p:nvSpPr>
          <p:cNvPr id="423" name="Google Shape;423;p17"/>
          <p:cNvSpPr txBox="1"/>
          <p:nvPr/>
        </p:nvSpPr>
        <p:spPr>
          <a:xfrm>
            <a:off x="1028700" y="3369249"/>
            <a:ext cx="3870752" cy="6000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499">
                <a:solidFill>
                  <a:srgbClr val="FA634F"/>
                </a:solidFill>
                <a:latin typeface="Alegreya Sans SC Medium"/>
                <a:ea typeface="Alegreya Sans SC Medium"/>
                <a:cs typeface="Alegreya Sans SC Medium"/>
                <a:sym typeface="Alegreya Sans SC Medium"/>
              </a:rPr>
              <a:t>One</a:t>
            </a:r>
            <a:endParaRPr/>
          </a:p>
        </p:txBody>
      </p:sp>
      <p:sp>
        <p:nvSpPr>
          <p:cNvPr id="424" name="Google Shape;424;p17"/>
          <p:cNvSpPr txBox="1"/>
          <p:nvPr/>
        </p:nvSpPr>
        <p:spPr>
          <a:xfrm>
            <a:off x="13226547" y="3369249"/>
            <a:ext cx="4032753" cy="6000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499">
                <a:solidFill>
                  <a:srgbClr val="FA634F"/>
                </a:solidFill>
                <a:latin typeface="Alegreya Sans SC Medium"/>
                <a:ea typeface="Alegreya Sans SC Medium"/>
                <a:cs typeface="Alegreya Sans SC Medium"/>
                <a:sym typeface="Alegreya Sans SC Medium"/>
              </a:rPr>
              <a:t>Two</a:t>
            </a:r>
            <a:endParaRPr/>
          </a:p>
        </p:txBody>
      </p:sp>
      <p:sp>
        <p:nvSpPr>
          <p:cNvPr id="425" name="Google Shape;425;p17"/>
          <p:cNvSpPr txBox="1"/>
          <p:nvPr/>
        </p:nvSpPr>
        <p:spPr>
          <a:xfrm>
            <a:off x="1028700" y="6439510"/>
            <a:ext cx="3870752" cy="6000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499">
                <a:solidFill>
                  <a:srgbClr val="FA634F"/>
                </a:solidFill>
                <a:latin typeface="Alegreya Sans SC Medium"/>
                <a:ea typeface="Alegreya Sans SC Medium"/>
                <a:cs typeface="Alegreya Sans SC Medium"/>
                <a:sym typeface="Alegreya Sans SC Medium"/>
              </a:rPr>
              <a:t>Three</a:t>
            </a:r>
            <a:endParaRPr/>
          </a:p>
        </p:txBody>
      </p:sp>
      <p:sp>
        <p:nvSpPr>
          <p:cNvPr id="426" name="Google Shape;426;p17"/>
          <p:cNvSpPr txBox="1"/>
          <p:nvPr/>
        </p:nvSpPr>
        <p:spPr>
          <a:xfrm>
            <a:off x="13226547" y="6439510"/>
            <a:ext cx="4032753" cy="6000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499">
                <a:solidFill>
                  <a:srgbClr val="FA634F"/>
                </a:solidFill>
                <a:latin typeface="Alegreya Sans SC Medium"/>
                <a:ea typeface="Alegreya Sans SC Medium"/>
                <a:cs typeface="Alegreya Sans SC Medium"/>
                <a:sym typeface="Alegreya Sans SC Medium"/>
              </a:rPr>
              <a:t>Four</a:t>
            </a:r>
            <a:endParaRPr/>
          </a:p>
        </p:txBody>
      </p:sp>
      <p:sp>
        <p:nvSpPr>
          <p:cNvPr id="427" name="Google Shape;427;p17"/>
          <p:cNvSpPr txBox="1"/>
          <p:nvPr/>
        </p:nvSpPr>
        <p:spPr>
          <a:xfrm>
            <a:off x="1028700" y="4176030"/>
            <a:ext cx="3870752"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what you want to discuss. </a:t>
            </a:r>
            <a:endParaRPr/>
          </a:p>
        </p:txBody>
      </p:sp>
      <p:sp>
        <p:nvSpPr>
          <p:cNvPr id="428" name="Google Shape;428;p17"/>
          <p:cNvSpPr txBox="1"/>
          <p:nvPr/>
        </p:nvSpPr>
        <p:spPr>
          <a:xfrm>
            <a:off x="13226547" y="4176030"/>
            <a:ext cx="3870752"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what you want to discuss. </a:t>
            </a:r>
            <a:endParaRPr/>
          </a:p>
        </p:txBody>
      </p:sp>
      <p:sp>
        <p:nvSpPr>
          <p:cNvPr id="429" name="Google Shape;429;p17"/>
          <p:cNvSpPr txBox="1"/>
          <p:nvPr/>
        </p:nvSpPr>
        <p:spPr>
          <a:xfrm>
            <a:off x="1028700" y="7169226"/>
            <a:ext cx="3980117"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what you want to discuss. </a:t>
            </a:r>
            <a:endParaRPr/>
          </a:p>
        </p:txBody>
      </p:sp>
      <p:sp>
        <p:nvSpPr>
          <p:cNvPr id="430" name="Google Shape;430;p17"/>
          <p:cNvSpPr txBox="1"/>
          <p:nvPr/>
        </p:nvSpPr>
        <p:spPr>
          <a:xfrm>
            <a:off x="13226547" y="7169226"/>
            <a:ext cx="3980117"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Sanchez"/>
                <a:ea typeface="Sanchez"/>
                <a:cs typeface="Sanchez"/>
                <a:sym typeface="Sanchez"/>
              </a:rPr>
              <a:t>Elaborate on what you want to discuss. </a:t>
            </a:r>
            <a:endParaRPr/>
          </a:p>
        </p:txBody>
      </p:sp>
      <p:sp>
        <p:nvSpPr>
          <p:cNvPr id="431" name="Google Shape;431;p17"/>
          <p:cNvSpPr/>
          <p:nvPr/>
        </p:nvSpPr>
        <p:spPr>
          <a:xfrm rot="3539769">
            <a:off x="-1552318" y="-1576702"/>
            <a:ext cx="4136435" cy="3354273"/>
          </a:xfrm>
          <a:custGeom>
            <a:rect b="b" l="l" r="r" t="t"/>
            <a:pathLst>
              <a:path extrusionOk="0" h="3354273" w="4136435">
                <a:moveTo>
                  <a:pt x="0" y="0"/>
                </a:moveTo>
                <a:lnTo>
                  <a:pt x="4136436" y="0"/>
                </a:lnTo>
                <a:lnTo>
                  <a:pt x="4136436" y="3354274"/>
                </a:lnTo>
                <a:lnTo>
                  <a:pt x="0" y="335427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17"/>
          <p:cNvSpPr/>
          <p:nvPr/>
        </p:nvSpPr>
        <p:spPr>
          <a:xfrm rot="3539769">
            <a:off x="16219782" y="8399035"/>
            <a:ext cx="4136435" cy="3354273"/>
          </a:xfrm>
          <a:custGeom>
            <a:rect b="b" l="l" r="r" t="t"/>
            <a:pathLst>
              <a:path extrusionOk="0" h="3354273" w="4136435">
                <a:moveTo>
                  <a:pt x="0" y="0"/>
                </a:moveTo>
                <a:lnTo>
                  <a:pt x="4136436" y="0"/>
                </a:lnTo>
                <a:lnTo>
                  <a:pt x="4136436" y="3354273"/>
                </a:lnTo>
                <a:lnTo>
                  <a:pt x="0" y="335427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3" name="Google Shape;433;p17"/>
          <p:cNvGrpSpPr/>
          <p:nvPr/>
        </p:nvGrpSpPr>
        <p:grpSpPr>
          <a:xfrm>
            <a:off x="15111161" y="633412"/>
            <a:ext cx="263525" cy="263525"/>
            <a:chOff x="0" y="0"/>
            <a:chExt cx="812800" cy="812800"/>
          </a:xfrm>
        </p:grpSpPr>
        <p:sp>
          <p:nvSpPr>
            <p:cNvPr id="434" name="Google Shape;43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6" name="Google Shape;436;p17"/>
          <p:cNvGrpSpPr/>
          <p:nvPr/>
        </p:nvGrpSpPr>
        <p:grpSpPr>
          <a:xfrm>
            <a:off x="15898532" y="1511020"/>
            <a:ext cx="602874" cy="602874"/>
            <a:chOff x="0" y="0"/>
            <a:chExt cx="812800" cy="812800"/>
          </a:xfrm>
        </p:grpSpPr>
        <p:sp>
          <p:nvSpPr>
            <p:cNvPr id="437" name="Google Shape;437;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9" name="Google Shape;439;p17"/>
          <p:cNvGrpSpPr/>
          <p:nvPr/>
        </p:nvGrpSpPr>
        <p:grpSpPr>
          <a:xfrm>
            <a:off x="12020799" y="8787189"/>
            <a:ext cx="602874" cy="602874"/>
            <a:chOff x="0" y="0"/>
            <a:chExt cx="812800" cy="812800"/>
          </a:xfrm>
        </p:grpSpPr>
        <p:sp>
          <p:nvSpPr>
            <p:cNvPr id="440" name="Google Shape;440;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2" name="Google Shape;442;p17"/>
          <p:cNvGrpSpPr/>
          <p:nvPr/>
        </p:nvGrpSpPr>
        <p:grpSpPr>
          <a:xfrm>
            <a:off x="17486766" y="5797220"/>
            <a:ext cx="263525" cy="263525"/>
            <a:chOff x="0" y="0"/>
            <a:chExt cx="812800" cy="812800"/>
          </a:xfrm>
        </p:grpSpPr>
        <p:sp>
          <p:nvSpPr>
            <p:cNvPr id="443" name="Google Shape;443;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5" name="Google Shape;445;p17"/>
          <p:cNvGrpSpPr/>
          <p:nvPr/>
        </p:nvGrpSpPr>
        <p:grpSpPr>
          <a:xfrm>
            <a:off x="3018759" y="765175"/>
            <a:ext cx="263525" cy="263525"/>
            <a:chOff x="0" y="0"/>
            <a:chExt cx="812800" cy="812800"/>
          </a:xfrm>
        </p:grpSpPr>
        <p:sp>
          <p:nvSpPr>
            <p:cNvPr id="446" name="Google Shape;44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8" name="Google Shape;448;p17"/>
          <p:cNvGrpSpPr/>
          <p:nvPr/>
        </p:nvGrpSpPr>
        <p:grpSpPr>
          <a:xfrm>
            <a:off x="5354637" y="9258300"/>
            <a:ext cx="263525" cy="263525"/>
            <a:chOff x="0" y="0"/>
            <a:chExt cx="812800" cy="812800"/>
          </a:xfrm>
        </p:grpSpPr>
        <p:sp>
          <p:nvSpPr>
            <p:cNvPr id="449" name="Google Shape;449;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E6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51" name="Google Shape;451;p17"/>
          <p:cNvPicPr preferRelativeResize="0"/>
          <p:nvPr/>
        </p:nvPicPr>
        <p:blipFill>
          <a:blip r:embed="rId5">
            <a:alphaModFix/>
          </a:blip>
          <a:stretch>
            <a:fillRect/>
          </a:stretch>
        </p:blipFill>
        <p:spPr>
          <a:xfrm>
            <a:off x="5582325" y="2591150"/>
            <a:ext cx="7448399" cy="7695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Youth Mental Health First Aid Workshop Presentation">
  <a:themeElements>
    <a:clrScheme name="Office">
      <a:dk1>
        <a:srgbClr val="28BCA9"/>
      </a:dk1>
      <a:lt1>
        <a:srgbClr val="FFFFFF"/>
      </a:lt1>
      <a:dk2>
        <a:srgbClr val="ED7843"/>
      </a:dk2>
      <a:lt2>
        <a:srgbClr val="FFF475"/>
      </a:lt2>
      <a:accent1>
        <a:srgbClr val="92E4EB"/>
      </a:accent1>
      <a:accent2>
        <a:srgbClr val="FFE6ED"/>
      </a:accent2>
      <a:accent3>
        <a:srgbClr val="FA634F"/>
      </a:accent3>
      <a:accent4>
        <a:srgbClr val="888888"/>
      </a:accent4>
      <a:accent5>
        <a:srgbClr val="F9BCB9"/>
      </a:accent5>
      <a:accent6>
        <a:srgbClr val="FA634F"/>
      </a:accent6>
      <a:hlink>
        <a:srgbClr val="BCE6E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